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30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6" y="714356"/>
          <a:ext cx="9001188" cy="4497703"/>
        </p:xfrm>
        <a:graphic>
          <a:graphicData uri="http://schemas.openxmlformats.org/drawingml/2006/table">
            <a:tbl>
              <a:tblPr/>
              <a:tblGrid>
                <a:gridCol w="3047731"/>
                <a:gridCol w="2976262"/>
                <a:gridCol w="2977195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Нормативный правовой акт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400" b="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утвержденного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положения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утвержденного документа 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(отдельные извлечения)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Федеральный закон Российской Федерации от 4 декабря 2007 года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329-ФЗ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kern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физической культуре и спорте в Российской Федерации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Устанавливает правовые, организационные, экономические и социальные основы деятельности в области физической культуры и спорта в Российской Федерации;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определяет основные принципы законодательства о физической культуре и спорте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(ст. 3);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определяет полномочия (функции) образовательных учреждений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области физической культуры и спорта (ст. 28)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Постановление Правительства РФ от 11.01.2006  № 7</a:t>
                      </a:r>
                      <a:b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(ред. от 26.05.2011)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Федеральная целевая программа "Развитие физической культуры и спорта в Российской Федерации на 2006 - 2015 годы"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совершенствование системы физического воспитания в образовательных учреждениях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858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Нормативная  правовая база в области физической культуры и спорта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всей территории Российской Федерации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14289"/>
          <a:ext cx="8858312" cy="6996176"/>
        </p:xfrm>
        <a:graphic>
          <a:graphicData uri="http://schemas.openxmlformats.org/drawingml/2006/table">
            <a:tbl>
              <a:tblPr/>
              <a:tblGrid>
                <a:gridCol w="2952462"/>
                <a:gridCol w="2952462"/>
                <a:gridCol w="2953388"/>
              </a:tblGrid>
              <a:tr h="769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Распоряжение Правительства РФ от 17 ноября 2008 года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1662-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Концепция долгосрочного социально-экономического развития Российской Федерации на период до 2020 года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Определяет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роль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культуры и спорта в развитии человеческого потенциала России,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повышении общего уровня здоровья нации и, в первую очередь, подрастающего поколения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Распоряжение Правительства РФ от  7 августа 2009 года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1101-р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Стратегия развития физической культуры и спорта в Российской Федерации на период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2020 года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Определяет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цели, задачи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реализации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государственной политики в области развития физической культуры и спорта на ближайшие годы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(р.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Стратегии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- создание условий, обеспечивающих возможность для граждан страны вести здоровый образ жизни, систематически  заниматься физической культурой и спортом, получить доступ к развитой спортивной инфраструктуре, а также повысить конкурентоспособность российского спорта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Определяет основные направления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модернизации системы физического воспитания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дошкольных,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школьных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профессиональных образовательных учреждениях (р.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16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 от 29 апреля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2011 года  № 1560 </a:t>
                      </a:r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Экспертный совет</a:t>
                      </a:r>
                      <a:b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Министерства образования и науки Российской Федерации</a:t>
                      </a:r>
                      <a:b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совершенствованию системы физического воспитания</a:t>
                      </a:r>
                      <a:b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образовательных учреждениях Российской Федерации </a:t>
                      </a: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Цель создания Совета: координация деятельности 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экспериза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разработке и внедрению УМК по обеспечению предметной области «Физическая культура» в образовательных учреждениях Российской  Федерации, рассмотрение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инновационных учебных программ, методики, технологии ФСВ и преподавания ФК программ подготовки,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переподготовки 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повышения</a:t>
                      </a:r>
                      <a:r>
                        <a:rPr lang="ru-RU" sz="120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квалификации учителей ФК</a:t>
                      </a: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344" marR="20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785794"/>
          <a:ext cx="8643998" cy="5694589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821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Распоряжение Правительства РФ от  7 августа 2009 года 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1101-р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«Об утверждении с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тратегии развития физической культуры и спорта в Российской Федерации на период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2020 года»   «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…..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обязательной формы физкультурного образования - для обучающихся в объеме не менее 3 часов с учетом одного дополнительного часа в неделю …. « (р.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VII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п.2 пп.1 аб.8)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 от 09.03.2004г. № 1312 «Об утверждении федерального базисного учебного плана и примерных учебных планов для образовательных учреждений Российской Федерации, реализующих программы общего образования»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Приказ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России от 30 августа 2010г. № 889 «О внесени</a:t>
                      </a:r>
                      <a:r>
                        <a:rPr lang="ru-RU" sz="14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изменений в федеральный базисный учебный план и примерные учебные планы для образовательных учреждений Российской Федерации, </a:t>
                      </a:r>
                      <a:r>
                        <a:rPr lang="ru-RU" sz="1400" kern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реализирующих</a:t>
                      </a:r>
                      <a:r>
                        <a:rPr lang="ru-RU" sz="14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программы общего образования, утвержденные приказом </a:t>
                      </a:r>
                      <a:r>
                        <a:rPr lang="ru-RU" sz="1400" kern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14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России от 9 марта 2004г. № 1312»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 от 3 июня 2011г. № 1994 «О внесении изменений в федеральный базисный учебный план и примерные учебные планы для образовательных учреждений Российской Федерации,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реализирующих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программы общего образования, утвержденные приказом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 от 9 марта 2004г. № 1312»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 от 5 марта 2004г. № 1089 «Об утверждении федерального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компонента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государственных образовательных стандартов начального общего, основного общего и среднего (полного) общего образования» 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Приказ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России от 6 октября 2009г. № 373 «Об утверждении и введении в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действие  федерального государственного образовательного учреждения начального общего образования»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8858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Нормативные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правовые акты, регламентирующие введение третьего часа физической культуры в общеобразовательных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учреждениях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Российской Федерации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28604"/>
          <a:ext cx="8429684" cy="2766096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295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Главного государственного санитарного врача Российской Федерации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СанПиН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2.4.2.2821-10 «Санитарно-эпидемиологические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условиям и организации обучения в общеобразовательных учреждениях» (утвержденные постановлением Главного государственного санитарного врача Российской Федерации от 29.12.2010г. №189; зарегистрировано Минюстом России 3 марта 2011г. Регистрационный номер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№ 19993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Приказ </a:t>
                      </a:r>
                      <a:r>
                        <a:rPr lang="ru-RU" sz="14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Минобрнауки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России от 4 октября 2010г. № 986 «Об утверждении </a:t>
                      </a:r>
                      <a:r>
                        <a:rPr lang="ru-RU" sz="14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федеральных требований к образовательным учреждениям в части минимальной оснащенности учебного процесса и оборудования учебных помещений» зарегистрирован Минюстом России 3 февраля 2011 г . Регистрационный № 19682.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России от 9 августа 2011 г. 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№ МД-1063/19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42" marR="17742" marT="83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85727"/>
          <a:ext cx="8715436" cy="6064257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683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по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совершенствованию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системы физического воспитания и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преподавания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физической культуры в образовательных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учреждениях (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федеральный уровень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рекомендации о введении третьего часа физической культуры в недельный объем учебной нагрузки обучающихся общеобразовательных учреждений Российской Федерации (письмо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России от 08.10.2010г.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№ИК-1494/19 «О введении третьего часа физической культуры»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«круглого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стола» «Проблемы совершенствования преподавания физической культуры и спорта в специальных (коррекционных) образовательных учреждениях» (письмо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России от 31 мая 2011г.  № 19-128 «О направлении рекомендаций «круглого стола»)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 включении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олимпийской тематики  в содержание учебных предметов 5-9 классов образовательных учреждений Российской Федерации (письмо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России от 30 сентября 2011г. №19-247)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комиссии общественной палаты Российской Федерации по охране здоровья, экологии, развитию физической культуры и спорта на тему: «Совершенствование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системы физического воспитания и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преподования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физической культуры в общеобразовательных учреждениях»  (письмо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России от 09.11.2010 г. № 19-86 «О рекомендациях общественной палаты Российской Федерации»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«О направлении  учебных программ по физической культуре для общеобразовательных учреждений»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(письмо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от 22 ноября 2011 г. № 19-294).  В письме содержится  перечень учебных программ по физической культуре, рекомендованных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</a:t>
                      </a: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 рекомендации по разработке учебных программ по предмету «Физическая культура» для общеобразовательных учреждений (письмо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России от 25 ноября 2011 года № 19-299»)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90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Вопросы  граждан о введении третьего часа физической культуры в общеобразовательных учреждениях  (письмо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России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29.12. 2011г. № 19-337 «О введении третьего часа физической культуры в 2010-2011учебном году») . В письме содержатся  разъяснения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России по отдельным вопросам введения  третьего часа физической культуры.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79" marR="4679" marT="21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947</Words>
  <PresentationFormat>Экран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Зоя Содоновна</cp:lastModifiedBy>
  <cp:revision>45</cp:revision>
  <dcterms:modified xsi:type="dcterms:W3CDTF">2012-01-31T01:33:18Z</dcterms:modified>
</cp:coreProperties>
</file>