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5"/>
  </p:notesMasterIdLst>
  <p:sldIdLst>
    <p:sldId id="260" r:id="rId3"/>
    <p:sldId id="258" r:id="rId4"/>
    <p:sldId id="276" r:id="rId5"/>
    <p:sldId id="257" r:id="rId6"/>
    <p:sldId id="275" r:id="rId7"/>
    <p:sldId id="284" r:id="rId8"/>
    <p:sldId id="281" r:id="rId9"/>
    <p:sldId id="285" r:id="rId10"/>
    <p:sldId id="286" r:id="rId11"/>
    <p:sldId id="287" r:id="rId12"/>
    <p:sldId id="280" r:id="rId13"/>
    <p:sldId id="272" r:id="rId14"/>
    <p:sldId id="288" r:id="rId15"/>
    <p:sldId id="278" r:id="rId16"/>
    <p:sldId id="277" r:id="rId17"/>
    <p:sldId id="279" r:id="rId18"/>
    <p:sldId id="270" r:id="rId19"/>
    <p:sldId id="267" r:id="rId20"/>
    <p:sldId id="268" r:id="rId21"/>
    <p:sldId id="283" r:id="rId22"/>
    <p:sldId id="274" r:id="rId23"/>
    <p:sldId id="26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CC"/>
    <a:srgbClr val="009AD0"/>
    <a:srgbClr val="3BB0FF"/>
    <a:srgbClr val="0099CC"/>
    <a:srgbClr val="1DA4FF"/>
    <a:srgbClr val="0099FF"/>
    <a:srgbClr val="DA0000"/>
    <a:srgbClr val="E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672" autoAdjust="0"/>
  </p:normalViewPr>
  <p:slideViewPr>
    <p:cSldViewPr snapToGrid="0" showGuides="1">
      <p:cViewPr varScale="1">
        <p:scale>
          <a:sx n="65" d="100"/>
          <a:sy n="65" d="100"/>
        </p:scale>
        <p:origin x="-806" y="-67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51DBA-4BDB-4C58-B663-D33A09F0A3A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2D7A07-C429-4BE9-9158-2D56DC70E1EE}">
      <dgm:prSet phldrT="[Текст]" custT="1"/>
      <dgm:spPr/>
      <dgm:t>
        <a:bodyPr/>
        <a:lstStyle/>
        <a:p>
          <a:r>
            <a:rPr lang="ru-RU" sz="2000" b="1" dirty="0" err="1" smtClean="0"/>
            <a:t>Онгудайский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08C28C5A-9CB7-4146-BE61-5A14B30FBAA2}" type="parTrans" cxnId="{3D03DEB6-784E-48EE-A677-8E2534C3DE4E}">
      <dgm:prSet/>
      <dgm:spPr/>
      <dgm:t>
        <a:bodyPr/>
        <a:lstStyle/>
        <a:p>
          <a:endParaRPr lang="ru-RU"/>
        </a:p>
      </dgm:t>
    </dgm:pt>
    <dgm:pt modelId="{72A1DCC5-BC77-427C-8223-A9B29DBCFF74}" type="sibTrans" cxnId="{3D03DEB6-784E-48EE-A677-8E2534C3DE4E}">
      <dgm:prSet/>
      <dgm:spPr/>
      <dgm:t>
        <a:bodyPr/>
        <a:lstStyle/>
        <a:p>
          <a:endParaRPr lang="ru-RU"/>
        </a:p>
      </dgm:t>
    </dgm:pt>
    <dgm:pt modelId="{EE4018A0-AD53-41CF-8EDF-275080577577}">
      <dgm:prSet phldrT="[Текст]" custT="1"/>
      <dgm:spPr/>
      <dgm:t>
        <a:bodyPr/>
        <a:lstStyle/>
        <a:p>
          <a:r>
            <a:rPr lang="ru-RU" sz="2000" b="1" dirty="0" err="1" smtClean="0"/>
            <a:t>Улаганский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1403B5E6-9670-4C63-A4FD-8CE3C82E9EC4}" type="parTrans" cxnId="{73A4EAC4-A7A4-40EE-9F60-88DB8175AEFD}">
      <dgm:prSet/>
      <dgm:spPr/>
      <dgm:t>
        <a:bodyPr/>
        <a:lstStyle/>
        <a:p>
          <a:endParaRPr lang="ru-RU"/>
        </a:p>
      </dgm:t>
    </dgm:pt>
    <dgm:pt modelId="{E811A843-F1DE-4876-B916-A318FFB3C71E}" type="sibTrans" cxnId="{73A4EAC4-A7A4-40EE-9F60-88DB8175AEFD}">
      <dgm:prSet/>
      <dgm:spPr/>
      <dgm:t>
        <a:bodyPr/>
        <a:lstStyle/>
        <a:p>
          <a:endParaRPr lang="ru-RU"/>
        </a:p>
      </dgm:t>
    </dgm:pt>
    <dgm:pt modelId="{68D9FFC7-E2AF-4C4C-880B-72D6956D8DA5}">
      <dgm:prSet custT="1"/>
      <dgm:spPr/>
      <dgm:t>
        <a:bodyPr/>
        <a:lstStyle/>
        <a:p>
          <a:r>
            <a:rPr lang="ru-RU" sz="2000" b="1" dirty="0" err="1" smtClean="0"/>
            <a:t>Усть-Коксинский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95486BEF-37F3-4CA8-8BA9-2B39249EB337}" type="parTrans" cxnId="{6E606698-332E-4E88-84D9-398ACE9F46A3}">
      <dgm:prSet/>
      <dgm:spPr/>
      <dgm:t>
        <a:bodyPr/>
        <a:lstStyle/>
        <a:p>
          <a:endParaRPr lang="ru-RU"/>
        </a:p>
      </dgm:t>
    </dgm:pt>
    <dgm:pt modelId="{35BBCB18-4DEF-4774-8DCB-C3E83F94DEEE}" type="sibTrans" cxnId="{6E606698-332E-4E88-84D9-398ACE9F46A3}">
      <dgm:prSet/>
      <dgm:spPr/>
      <dgm:t>
        <a:bodyPr/>
        <a:lstStyle/>
        <a:p>
          <a:endParaRPr lang="ru-RU"/>
        </a:p>
      </dgm:t>
    </dgm:pt>
    <dgm:pt modelId="{1717FB15-4DB4-403D-8971-C2689A36AF7B}">
      <dgm:prSet custT="1"/>
      <dgm:spPr/>
      <dgm:t>
        <a:bodyPr/>
        <a:lstStyle/>
        <a:p>
          <a:r>
            <a:rPr lang="ru-RU" sz="2000" b="1" dirty="0" err="1" smtClean="0"/>
            <a:t>Усть-Канский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10A19C13-F011-42E8-B01A-5FCAC3844C9C}" type="parTrans" cxnId="{BEB344E7-E95E-4896-A1CF-3C3CCF95907A}">
      <dgm:prSet/>
      <dgm:spPr/>
      <dgm:t>
        <a:bodyPr/>
        <a:lstStyle/>
        <a:p>
          <a:endParaRPr lang="ru-RU"/>
        </a:p>
      </dgm:t>
    </dgm:pt>
    <dgm:pt modelId="{AFB58398-2DEF-40D0-89CD-FDD7DBD1B12F}" type="sibTrans" cxnId="{BEB344E7-E95E-4896-A1CF-3C3CCF95907A}">
      <dgm:prSet/>
      <dgm:spPr/>
      <dgm:t>
        <a:bodyPr/>
        <a:lstStyle/>
        <a:p>
          <a:endParaRPr lang="ru-RU"/>
        </a:p>
      </dgm:t>
    </dgm:pt>
    <dgm:pt modelId="{B8716A2B-015D-43DF-8EAE-B6E0AD6C828E}">
      <dgm:prSet phldrT="[Текст]" phldr="1"/>
      <dgm:spPr/>
      <dgm:t>
        <a:bodyPr/>
        <a:lstStyle/>
        <a:p>
          <a:endParaRPr lang="ru-RU" dirty="0"/>
        </a:p>
      </dgm:t>
    </dgm:pt>
    <dgm:pt modelId="{23D6B95E-329B-4C55-B01B-FCD0D9086BC0}" type="sibTrans" cxnId="{C06CA937-97D5-4189-BA0A-69F55772130B}">
      <dgm:prSet/>
      <dgm:spPr/>
      <dgm:t>
        <a:bodyPr/>
        <a:lstStyle/>
        <a:p>
          <a:endParaRPr lang="ru-RU"/>
        </a:p>
      </dgm:t>
    </dgm:pt>
    <dgm:pt modelId="{39D048A2-04EF-4571-8BC8-C24DD530C74C}" type="parTrans" cxnId="{C06CA937-97D5-4189-BA0A-69F55772130B}">
      <dgm:prSet/>
      <dgm:spPr/>
      <dgm:t>
        <a:bodyPr/>
        <a:lstStyle/>
        <a:p>
          <a:endParaRPr lang="ru-RU"/>
        </a:p>
      </dgm:t>
    </dgm:pt>
    <dgm:pt modelId="{2284C63D-B824-46AD-B994-F2F5D2B686D7}" type="pres">
      <dgm:prSet presAssocID="{0AA51DBA-4BDB-4C58-B663-D33A09F0A3A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51685-9367-4F50-AD76-F4D485C9BFD5}" type="pres">
      <dgm:prSet presAssocID="{B8716A2B-015D-43DF-8EAE-B6E0AD6C828E}" presName="root" presStyleCnt="0">
        <dgm:presLayoutVars>
          <dgm:chMax/>
          <dgm:chPref val="4"/>
        </dgm:presLayoutVars>
      </dgm:prSet>
      <dgm:spPr/>
    </dgm:pt>
    <dgm:pt modelId="{0C2EE84B-477B-449D-A74D-F1FD83BB1897}" type="pres">
      <dgm:prSet presAssocID="{B8716A2B-015D-43DF-8EAE-B6E0AD6C828E}" presName="rootComposite" presStyleCnt="0">
        <dgm:presLayoutVars/>
      </dgm:prSet>
      <dgm:spPr/>
    </dgm:pt>
    <dgm:pt modelId="{2624624E-CF6A-44EE-B2EA-9C2F2750A79F}" type="pres">
      <dgm:prSet presAssocID="{B8716A2B-015D-43DF-8EAE-B6E0AD6C828E}" presName="rootText" presStyleLbl="node0" presStyleIdx="0" presStyleCnt="1" custLinFactY="21205" custLinFactNeighborX="-51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D68D673-1FA7-4541-A484-F6BCF16DE0CF}" type="pres">
      <dgm:prSet presAssocID="{B8716A2B-015D-43DF-8EAE-B6E0AD6C828E}" presName="childShape" presStyleCnt="0">
        <dgm:presLayoutVars>
          <dgm:chMax val="0"/>
          <dgm:chPref val="0"/>
        </dgm:presLayoutVars>
      </dgm:prSet>
      <dgm:spPr/>
    </dgm:pt>
    <dgm:pt modelId="{77BD3BA6-5AA3-480C-BE60-8C4344962A1A}" type="pres">
      <dgm:prSet presAssocID="{992D7A07-C429-4BE9-9158-2D56DC70E1EE}" presName="childComposite" presStyleCnt="0">
        <dgm:presLayoutVars>
          <dgm:chMax val="0"/>
          <dgm:chPref val="0"/>
        </dgm:presLayoutVars>
      </dgm:prSet>
      <dgm:spPr/>
    </dgm:pt>
    <dgm:pt modelId="{7496AFD6-252C-4E9E-ABA7-40A9079FBD06}" type="pres">
      <dgm:prSet presAssocID="{992D7A07-C429-4BE9-9158-2D56DC70E1E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0F9562C2-B4E6-42C3-80D9-038E27E6662B}" type="pres">
      <dgm:prSet presAssocID="{992D7A07-C429-4BE9-9158-2D56DC70E1E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F2242-4EE2-4098-BB0C-B531DEF7116E}" type="pres">
      <dgm:prSet presAssocID="{1717FB15-4DB4-403D-8971-C2689A36AF7B}" presName="childComposite" presStyleCnt="0">
        <dgm:presLayoutVars>
          <dgm:chMax val="0"/>
          <dgm:chPref val="0"/>
        </dgm:presLayoutVars>
      </dgm:prSet>
      <dgm:spPr/>
    </dgm:pt>
    <dgm:pt modelId="{0BB905AB-62A8-4BB3-B7F7-AC4F68E86CEA}" type="pres">
      <dgm:prSet presAssocID="{1717FB15-4DB4-403D-8971-C2689A36AF7B}" presName="Image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4EFFBC20-CAE4-4923-B5C0-8CA7926705D1}" type="pres">
      <dgm:prSet presAssocID="{1717FB15-4DB4-403D-8971-C2689A36AF7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34973-AD01-4A8D-B35B-C0B5CA148636}" type="pres">
      <dgm:prSet presAssocID="{68D9FFC7-E2AF-4C4C-880B-72D6956D8DA5}" presName="childComposite" presStyleCnt="0">
        <dgm:presLayoutVars>
          <dgm:chMax val="0"/>
          <dgm:chPref val="0"/>
        </dgm:presLayoutVars>
      </dgm:prSet>
      <dgm:spPr/>
    </dgm:pt>
    <dgm:pt modelId="{ABF8F43D-44BB-46CD-90BD-B36C8ACA442B}" type="pres">
      <dgm:prSet presAssocID="{68D9FFC7-E2AF-4C4C-880B-72D6956D8DA5}" presName="Image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3B2A193-A980-477F-A3A9-D3BC2485AD78}" type="pres">
      <dgm:prSet presAssocID="{68D9FFC7-E2AF-4C4C-880B-72D6956D8DA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E9BC0-EBE5-433B-92C4-6DA0897D48B5}" type="pres">
      <dgm:prSet presAssocID="{EE4018A0-AD53-41CF-8EDF-275080577577}" presName="childComposite" presStyleCnt="0">
        <dgm:presLayoutVars>
          <dgm:chMax val="0"/>
          <dgm:chPref val="0"/>
        </dgm:presLayoutVars>
      </dgm:prSet>
      <dgm:spPr/>
    </dgm:pt>
    <dgm:pt modelId="{ED2C531F-D97D-4802-86D6-B04549294BED}" type="pres">
      <dgm:prSet presAssocID="{EE4018A0-AD53-41CF-8EDF-275080577577}" presName="Image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0DAF605-E484-463A-BFCD-B435587C29BE}" type="pres">
      <dgm:prSet presAssocID="{EE4018A0-AD53-41CF-8EDF-275080577577}" presName="childText" presStyleLbl="lnNode1" presStyleIdx="3" presStyleCnt="4" custLinFactNeighborX="-143" custLinFactNeighborY="4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344E7-E95E-4896-A1CF-3C3CCF95907A}" srcId="{B8716A2B-015D-43DF-8EAE-B6E0AD6C828E}" destId="{1717FB15-4DB4-403D-8971-C2689A36AF7B}" srcOrd="1" destOrd="0" parTransId="{10A19C13-F011-42E8-B01A-5FCAC3844C9C}" sibTransId="{AFB58398-2DEF-40D0-89CD-FDD7DBD1B12F}"/>
    <dgm:cxn modelId="{C06CA937-97D5-4189-BA0A-69F55772130B}" srcId="{0AA51DBA-4BDB-4C58-B663-D33A09F0A3A9}" destId="{B8716A2B-015D-43DF-8EAE-B6E0AD6C828E}" srcOrd="0" destOrd="0" parTransId="{39D048A2-04EF-4571-8BC8-C24DD530C74C}" sibTransId="{23D6B95E-329B-4C55-B01B-FCD0D9086BC0}"/>
    <dgm:cxn modelId="{138798A6-5B84-4A09-8E3A-CA428AF79D9E}" type="presOf" srcId="{68D9FFC7-E2AF-4C4C-880B-72D6956D8DA5}" destId="{73B2A193-A980-477F-A3A9-D3BC2485AD78}" srcOrd="0" destOrd="0" presId="urn:microsoft.com/office/officeart/2008/layout/PictureAccentList"/>
    <dgm:cxn modelId="{73A4EAC4-A7A4-40EE-9F60-88DB8175AEFD}" srcId="{B8716A2B-015D-43DF-8EAE-B6E0AD6C828E}" destId="{EE4018A0-AD53-41CF-8EDF-275080577577}" srcOrd="3" destOrd="0" parTransId="{1403B5E6-9670-4C63-A4FD-8CE3C82E9EC4}" sibTransId="{E811A843-F1DE-4876-B916-A318FFB3C71E}"/>
    <dgm:cxn modelId="{70CCE80F-E035-4758-A44B-3F562BD5C546}" type="presOf" srcId="{B8716A2B-015D-43DF-8EAE-B6E0AD6C828E}" destId="{2624624E-CF6A-44EE-B2EA-9C2F2750A79F}" srcOrd="0" destOrd="0" presId="urn:microsoft.com/office/officeart/2008/layout/PictureAccentList"/>
    <dgm:cxn modelId="{782C2847-86D1-4B23-B88F-2F4B629F03A7}" type="presOf" srcId="{EE4018A0-AD53-41CF-8EDF-275080577577}" destId="{70DAF605-E484-463A-BFCD-B435587C29BE}" srcOrd="0" destOrd="0" presId="urn:microsoft.com/office/officeart/2008/layout/PictureAccentList"/>
    <dgm:cxn modelId="{6E606698-332E-4E88-84D9-398ACE9F46A3}" srcId="{B8716A2B-015D-43DF-8EAE-B6E0AD6C828E}" destId="{68D9FFC7-E2AF-4C4C-880B-72D6956D8DA5}" srcOrd="2" destOrd="0" parTransId="{95486BEF-37F3-4CA8-8BA9-2B39249EB337}" sibTransId="{35BBCB18-4DEF-4774-8DCB-C3E83F94DEEE}"/>
    <dgm:cxn modelId="{188700C6-BB87-4267-9542-6205A6D0CF47}" type="presOf" srcId="{1717FB15-4DB4-403D-8971-C2689A36AF7B}" destId="{4EFFBC20-CAE4-4923-B5C0-8CA7926705D1}" srcOrd="0" destOrd="0" presId="urn:microsoft.com/office/officeart/2008/layout/PictureAccentList"/>
    <dgm:cxn modelId="{C8376D5F-A574-4E39-909B-269CE695CA14}" type="presOf" srcId="{992D7A07-C429-4BE9-9158-2D56DC70E1EE}" destId="{0F9562C2-B4E6-42C3-80D9-038E27E6662B}" srcOrd="0" destOrd="0" presId="urn:microsoft.com/office/officeart/2008/layout/PictureAccentList"/>
    <dgm:cxn modelId="{3D03DEB6-784E-48EE-A677-8E2534C3DE4E}" srcId="{B8716A2B-015D-43DF-8EAE-B6E0AD6C828E}" destId="{992D7A07-C429-4BE9-9158-2D56DC70E1EE}" srcOrd="0" destOrd="0" parTransId="{08C28C5A-9CB7-4146-BE61-5A14B30FBAA2}" sibTransId="{72A1DCC5-BC77-427C-8223-A9B29DBCFF74}"/>
    <dgm:cxn modelId="{76CB9606-A5BE-4ECE-A298-CD15D2FBD82B}" type="presOf" srcId="{0AA51DBA-4BDB-4C58-B663-D33A09F0A3A9}" destId="{2284C63D-B824-46AD-B994-F2F5D2B686D7}" srcOrd="0" destOrd="0" presId="urn:microsoft.com/office/officeart/2008/layout/PictureAccentList"/>
    <dgm:cxn modelId="{CF6A4342-4B58-499E-9B49-0357CF162A88}" type="presParOf" srcId="{2284C63D-B824-46AD-B994-F2F5D2B686D7}" destId="{A7151685-9367-4F50-AD76-F4D485C9BFD5}" srcOrd="0" destOrd="0" presId="urn:microsoft.com/office/officeart/2008/layout/PictureAccentList"/>
    <dgm:cxn modelId="{85D6FD72-BD18-4091-A1F2-A605013A0F69}" type="presParOf" srcId="{A7151685-9367-4F50-AD76-F4D485C9BFD5}" destId="{0C2EE84B-477B-449D-A74D-F1FD83BB1897}" srcOrd="0" destOrd="0" presId="urn:microsoft.com/office/officeart/2008/layout/PictureAccentList"/>
    <dgm:cxn modelId="{FC342EA5-E239-42E9-A1A2-72EB84DBE91C}" type="presParOf" srcId="{0C2EE84B-477B-449D-A74D-F1FD83BB1897}" destId="{2624624E-CF6A-44EE-B2EA-9C2F2750A79F}" srcOrd="0" destOrd="0" presId="urn:microsoft.com/office/officeart/2008/layout/PictureAccentList"/>
    <dgm:cxn modelId="{9F17C788-9185-4A00-8009-7DA31BB1D010}" type="presParOf" srcId="{A7151685-9367-4F50-AD76-F4D485C9BFD5}" destId="{1D68D673-1FA7-4541-A484-F6BCF16DE0CF}" srcOrd="1" destOrd="0" presId="urn:microsoft.com/office/officeart/2008/layout/PictureAccentList"/>
    <dgm:cxn modelId="{87A881FC-93BD-482C-A91E-365F6088752E}" type="presParOf" srcId="{1D68D673-1FA7-4541-A484-F6BCF16DE0CF}" destId="{77BD3BA6-5AA3-480C-BE60-8C4344962A1A}" srcOrd="0" destOrd="0" presId="urn:microsoft.com/office/officeart/2008/layout/PictureAccentList"/>
    <dgm:cxn modelId="{7C81954D-D1B8-458E-A9EB-0B202FBC6AD8}" type="presParOf" srcId="{77BD3BA6-5AA3-480C-BE60-8C4344962A1A}" destId="{7496AFD6-252C-4E9E-ABA7-40A9079FBD06}" srcOrd="0" destOrd="0" presId="urn:microsoft.com/office/officeart/2008/layout/PictureAccentList"/>
    <dgm:cxn modelId="{12F6C328-4E9B-4CD7-8A4F-16C34A6110A5}" type="presParOf" srcId="{77BD3BA6-5AA3-480C-BE60-8C4344962A1A}" destId="{0F9562C2-B4E6-42C3-80D9-038E27E6662B}" srcOrd="1" destOrd="0" presId="urn:microsoft.com/office/officeart/2008/layout/PictureAccentList"/>
    <dgm:cxn modelId="{953A86D9-899A-4001-BAE0-31FB49AB6808}" type="presParOf" srcId="{1D68D673-1FA7-4541-A484-F6BCF16DE0CF}" destId="{9C0F2242-4EE2-4098-BB0C-B531DEF7116E}" srcOrd="1" destOrd="0" presId="urn:microsoft.com/office/officeart/2008/layout/PictureAccentList"/>
    <dgm:cxn modelId="{FF25091F-C6FE-4458-853D-CA46207479BC}" type="presParOf" srcId="{9C0F2242-4EE2-4098-BB0C-B531DEF7116E}" destId="{0BB905AB-62A8-4BB3-B7F7-AC4F68E86CEA}" srcOrd="0" destOrd="0" presId="urn:microsoft.com/office/officeart/2008/layout/PictureAccentList"/>
    <dgm:cxn modelId="{BC8A3CE1-1658-413C-BF60-1239AC1FC2E9}" type="presParOf" srcId="{9C0F2242-4EE2-4098-BB0C-B531DEF7116E}" destId="{4EFFBC20-CAE4-4923-B5C0-8CA7926705D1}" srcOrd="1" destOrd="0" presId="urn:microsoft.com/office/officeart/2008/layout/PictureAccentList"/>
    <dgm:cxn modelId="{C40DBFDD-52E4-4E98-A42B-AD1EEAC58DD5}" type="presParOf" srcId="{1D68D673-1FA7-4541-A484-F6BCF16DE0CF}" destId="{E9234973-AD01-4A8D-B35B-C0B5CA148636}" srcOrd="2" destOrd="0" presId="urn:microsoft.com/office/officeart/2008/layout/PictureAccentList"/>
    <dgm:cxn modelId="{8B5663F6-A395-4A24-AEBC-41AB375F7AAD}" type="presParOf" srcId="{E9234973-AD01-4A8D-B35B-C0B5CA148636}" destId="{ABF8F43D-44BB-46CD-90BD-B36C8ACA442B}" srcOrd="0" destOrd="0" presId="urn:microsoft.com/office/officeart/2008/layout/PictureAccentList"/>
    <dgm:cxn modelId="{EC866242-FDE5-48B3-8B16-E5F827C065B3}" type="presParOf" srcId="{E9234973-AD01-4A8D-B35B-C0B5CA148636}" destId="{73B2A193-A980-477F-A3A9-D3BC2485AD78}" srcOrd="1" destOrd="0" presId="urn:microsoft.com/office/officeart/2008/layout/PictureAccentList"/>
    <dgm:cxn modelId="{BEB95918-768A-477C-851E-0118EFD19696}" type="presParOf" srcId="{1D68D673-1FA7-4541-A484-F6BCF16DE0CF}" destId="{BCAE9BC0-EBE5-433B-92C4-6DA0897D48B5}" srcOrd="3" destOrd="0" presId="urn:microsoft.com/office/officeart/2008/layout/PictureAccentList"/>
    <dgm:cxn modelId="{63955D02-ACBF-4CBC-8DB6-9F94467D7888}" type="presParOf" srcId="{BCAE9BC0-EBE5-433B-92C4-6DA0897D48B5}" destId="{ED2C531F-D97D-4802-86D6-B04549294BED}" srcOrd="0" destOrd="0" presId="urn:microsoft.com/office/officeart/2008/layout/PictureAccentList"/>
    <dgm:cxn modelId="{261DDFB6-6DB0-43B5-8B4C-7DB5B6FB9D54}" type="presParOf" srcId="{BCAE9BC0-EBE5-433B-92C4-6DA0897D48B5}" destId="{70DAF605-E484-463A-BFCD-B435587C29B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FD568-9E0F-4696-8FF5-C1D99038858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99999-92B0-4BE6-A275-FBDC8CCA6914}">
      <dgm:prSet phldrT="[Текст]" custT="1"/>
      <dgm:spPr/>
      <dgm:t>
        <a:bodyPr/>
        <a:lstStyle/>
        <a:p>
          <a:r>
            <a:rPr lang="ru-RU" sz="2000" b="1" dirty="0" smtClean="0"/>
            <a:t>2019</a:t>
          </a:r>
          <a:endParaRPr lang="ru-RU" sz="2000" b="1" dirty="0"/>
        </a:p>
      </dgm:t>
    </dgm:pt>
    <dgm:pt modelId="{9F8AD273-6F0C-4DCF-B0BE-896EB0E7E754}" type="parTrans" cxnId="{D3E40F41-6A45-4B46-A69A-D14616B499B4}">
      <dgm:prSet/>
      <dgm:spPr/>
      <dgm:t>
        <a:bodyPr/>
        <a:lstStyle/>
        <a:p>
          <a:endParaRPr lang="ru-RU"/>
        </a:p>
      </dgm:t>
    </dgm:pt>
    <dgm:pt modelId="{A66C4D35-251E-4DDD-BCE9-6D6D077ED819}" type="sibTrans" cxnId="{D3E40F41-6A45-4B46-A69A-D14616B499B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E32BDF8-7EDD-436C-A24E-51C66FF42993}">
      <dgm:prSet phldrT="[Текст]" custT="1"/>
      <dgm:spPr/>
      <dgm:t>
        <a:bodyPr/>
        <a:lstStyle/>
        <a:p>
          <a:r>
            <a:rPr lang="ru-RU" sz="2000" b="1" dirty="0" smtClean="0"/>
            <a:t>2022</a:t>
          </a:r>
          <a:endParaRPr lang="ru-RU" sz="2000" b="1" dirty="0"/>
        </a:p>
      </dgm:t>
    </dgm:pt>
    <dgm:pt modelId="{7E25B5E8-761B-46DB-9E36-707BA2EEB47A}" type="parTrans" cxnId="{9CBEC239-4B00-49CB-BCAA-3FA857457869}">
      <dgm:prSet/>
      <dgm:spPr/>
      <dgm:t>
        <a:bodyPr/>
        <a:lstStyle/>
        <a:p>
          <a:endParaRPr lang="ru-RU"/>
        </a:p>
      </dgm:t>
    </dgm:pt>
    <dgm:pt modelId="{7BAFCAA9-5BD5-45BC-A932-5410C48C515C}" type="sibTrans" cxnId="{9CBEC239-4B00-49CB-BCAA-3FA85745786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DEF7851-98CE-4762-83F1-CF5845561A88}">
      <dgm:prSet/>
      <dgm:spPr/>
      <dgm:t>
        <a:bodyPr/>
        <a:lstStyle/>
        <a:p>
          <a:endParaRPr lang="ru-RU"/>
        </a:p>
      </dgm:t>
    </dgm:pt>
    <dgm:pt modelId="{41CB6AF0-5FE2-4D6C-8BD2-C8E2C6F5299C}" type="parTrans" cxnId="{D5207AFF-320D-49BE-83B5-A725502AF7E1}">
      <dgm:prSet/>
      <dgm:spPr/>
      <dgm:t>
        <a:bodyPr/>
        <a:lstStyle/>
        <a:p>
          <a:endParaRPr lang="ru-RU"/>
        </a:p>
      </dgm:t>
    </dgm:pt>
    <dgm:pt modelId="{11B49C04-6A28-49A8-9E9B-1755395CEDCE}" type="sibTrans" cxnId="{D5207AFF-320D-49BE-83B5-A725502AF7E1}">
      <dgm:prSet/>
      <dgm:spPr/>
      <dgm:t>
        <a:bodyPr/>
        <a:lstStyle/>
        <a:p>
          <a:endParaRPr lang="ru-RU"/>
        </a:p>
      </dgm:t>
    </dgm:pt>
    <dgm:pt modelId="{010E1BD2-7A32-4498-B780-EB06B50B5285}">
      <dgm:prSet custT="1"/>
      <dgm:spPr/>
      <dgm:t>
        <a:bodyPr/>
        <a:lstStyle/>
        <a:p>
          <a:r>
            <a:rPr lang="ru-RU" sz="2000" b="1" dirty="0" smtClean="0"/>
            <a:t>2021</a:t>
          </a:r>
          <a:endParaRPr lang="ru-RU" sz="2000" b="1" dirty="0"/>
        </a:p>
      </dgm:t>
    </dgm:pt>
    <dgm:pt modelId="{EFD10F1A-1D93-427D-8343-473E7BFFDFE6}" type="parTrans" cxnId="{1E2B1AFE-3770-402A-A352-B79682E2BE5B}">
      <dgm:prSet/>
      <dgm:spPr/>
      <dgm:t>
        <a:bodyPr/>
        <a:lstStyle/>
        <a:p>
          <a:endParaRPr lang="ru-RU"/>
        </a:p>
      </dgm:t>
    </dgm:pt>
    <dgm:pt modelId="{3CBE4FBB-5C79-4753-B0A6-725BE76A5947}" type="sibTrans" cxnId="{1E2B1AFE-3770-402A-A352-B79682E2BE5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FE8D6BB-1374-483B-9675-F7C3D2C005E8}">
      <dgm:prSet custT="1"/>
      <dgm:spPr/>
      <dgm:t>
        <a:bodyPr/>
        <a:lstStyle/>
        <a:p>
          <a:r>
            <a:rPr lang="ru-RU" sz="2000" b="1" dirty="0" smtClean="0"/>
            <a:t>2020</a:t>
          </a:r>
          <a:endParaRPr lang="ru-RU" sz="2000" b="1" dirty="0"/>
        </a:p>
      </dgm:t>
    </dgm:pt>
    <dgm:pt modelId="{9AEF9659-B521-4610-AB8E-6295FCCF30D8}" type="parTrans" cxnId="{A26DD3D2-4C24-4ED3-9217-A211A77CE5A2}">
      <dgm:prSet/>
      <dgm:spPr/>
      <dgm:t>
        <a:bodyPr/>
        <a:lstStyle/>
        <a:p>
          <a:endParaRPr lang="ru-RU"/>
        </a:p>
      </dgm:t>
    </dgm:pt>
    <dgm:pt modelId="{87A64006-4ACE-4C65-ABA9-207A46E94DE1}" type="sibTrans" cxnId="{A26DD3D2-4C24-4ED3-9217-A211A77CE5A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66164D0-62DE-4936-9A07-EAF3253F6434}" type="pres">
      <dgm:prSet presAssocID="{A21FD568-9E0F-4696-8FF5-C1D9903885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36710B5-F504-4A5A-AFDC-3CAE217BC69A}" type="pres">
      <dgm:prSet presAssocID="{A21FD568-9E0F-4696-8FF5-C1D990388584}" presName="dot1" presStyleLbl="alignNode1" presStyleIdx="0" presStyleCnt="13"/>
      <dgm:spPr/>
    </dgm:pt>
    <dgm:pt modelId="{2D46B36F-609F-4C15-9500-9732975B73E3}" type="pres">
      <dgm:prSet presAssocID="{A21FD568-9E0F-4696-8FF5-C1D990388584}" presName="dot2" presStyleLbl="alignNode1" presStyleIdx="1" presStyleCnt="13"/>
      <dgm:spPr/>
    </dgm:pt>
    <dgm:pt modelId="{824AF6B9-16C2-4AAF-939D-158F3B1F09C7}" type="pres">
      <dgm:prSet presAssocID="{A21FD568-9E0F-4696-8FF5-C1D990388584}" presName="dot3" presStyleLbl="alignNode1" presStyleIdx="2" presStyleCnt="13"/>
      <dgm:spPr/>
    </dgm:pt>
    <dgm:pt modelId="{62F8EE6C-1CCC-4ABE-BBC5-44AF58E56901}" type="pres">
      <dgm:prSet presAssocID="{A21FD568-9E0F-4696-8FF5-C1D990388584}" presName="dot4" presStyleLbl="alignNode1" presStyleIdx="3" presStyleCnt="13"/>
      <dgm:spPr/>
    </dgm:pt>
    <dgm:pt modelId="{21EA7EE4-02D1-413A-8CCE-374580514EF1}" type="pres">
      <dgm:prSet presAssocID="{A21FD568-9E0F-4696-8FF5-C1D990388584}" presName="dot5" presStyleLbl="alignNode1" presStyleIdx="4" presStyleCnt="13"/>
      <dgm:spPr/>
    </dgm:pt>
    <dgm:pt modelId="{8B8CE9BB-3C24-4C3F-9B83-299B2C7170ED}" type="pres">
      <dgm:prSet presAssocID="{A21FD568-9E0F-4696-8FF5-C1D990388584}" presName="dot6" presStyleLbl="alignNode1" presStyleIdx="5" presStyleCnt="13"/>
      <dgm:spPr/>
    </dgm:pt>
    <dgm:pt modelId="{19F52671-371C-4CFB-A40F-683112C9609D}" type="pres">
      <dgm:prSet presAssocID="{A21FD568-9E0F-4696-8FF5-C1D990388584}" presName="dotArrow1" presStyleLbl="alignNode1" presStyleIdx="6" presStyleCnt="13"/>
      <dgm:spPr/>
    </dgm:pt>
    <dgm:pt modelId="{DCF27DD6-4C47-4E73-8190-4D20DAEDFC82}" type="pres">
      <dgm:prSet presAssocID="{A21FD568-9E0F-4696-8FF5-C1D990388584}" presName="dotArrow2" presStyleLbl="alignNode1" presStyleIdx="7" presStyleCnt="13"/>
      <dgm:spPr/>
    </dgm:pt>
    <dgm:pt modelId="{EC951CD6-E421-48E9-A506-1981D70A8715}" type="pres">
      <dgm:prSet presAssocID="{A21FD568-9E0F-4696-8FF5-C1D990388584}" presName="dotArrow3" presStyleLbl="alignNode1" presStyleIdx="8" presStyleCnt="13"/>
      <dgm:spPr/>
    </dgm:pt>
    <dgm:pt modelId="{5DF6F080-F8A9-4B5F-9AAF-7CC17AF2FEDC}" type="pres">
      <dgm:prSet presAssocID="{A21FD568-9E0F-4696-8FF5-C1D990388584}" presName="dotArrow4" presStyleLbl="alignNode1" presStyleIdx="9" presStyleCnt="13"/>
      <dgm:spPr/>
    </dgm:pt>
    <dgm:pt modelId="{6FC5008C-089A-4444-AFC2-1C86CC65EAD3}" type="pres">
      <dgm:prSet presAssocID="{A21FD568-9E0F-4696-8FF5-C1D990388584}" presName="dotArrow5" presStyleLbl="alignNode1" presStyleIdx="10" presStyleCnt="13"/>
      <dgm:spPr/>
    </dgm:pt>
    <dgm:pt modelId="{C5E42E98-6FB5-41F1-B2F1-C9B51D86DA0F}" type="pres">
      <dgm:prSet presAssocID="{A21FD568-9E0F-4696-8FF5-C1D990388584}" presName="dotArrow6" presStyleLbl="alignNode1" presStyleIdx="11" presStyleCnt="13"/>
      <dgm:spPr/>
    </dgm:pt>
    <dgm:pt modelId="{A7BD52FB-9CDA-4C7C-822E-C4BF9FEAA047}" type="pres">
      <dgm:prSet presAssocID="{A21FD568-9E0F-4696-8FF5-C1D990388584}" presName="dotArrow7" presStyleLbl="alignNode1" presStyleIdx="12" presStyleCnt="13"/>
      <dgm:spPr/>
    </dgm:pt>
    <dgm:pt modelId="{54E0FC56-296A-4E2C-B3BD-76F5E31DCAB1}" type="pres">
      <dgm:prSet presAssocID="{2B199999-92B0-4BE6-A275-FBDC8CCA6914}" presName="parTx1" presStyleLbl="node1" presStyleIdx="0" presStyleCnt="4"/>
      <dgm:spPr/>
      <dgm:t>
        <a:bodyPr/>
        <a:lstStyle/>
        <a:p>
          <a:endParaRPr lang="ru-RU"/>
        </a:p>
      </dgm:t>
    </dgm:pt>
    <dgm:pt modelId="{BA4C2FC6-8A84-49F7-9D4D-07056A556D9B}" type="pres">
      <dgm:prSet presAssocID="{2B199999-92B0-4BE6-A275-FBDC8CCA6914}" presName="desT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4435-E6C3-4624-8956-E033C639B46B}" type="pres">
      <dgm:prSet presAssocID="{A66C4D35-251E-4DDD-BCE9-6D6D077ED819}" presName="picture1" presStyleCnt="0"/>
      <dgm:spPr/>
    </dgm:pt>
    <dgm:pt modelId="{06D12207-D776-48BA-8DBA-AE339CE2B994}" type="pres">
      <dgm:prSet presAssocID="{A66C4D35-251E-4DDD-BCE9-6D6D077ED819}" presName="imageRepeatNode" presStyleLbl="fgImgPlace1" presStyleIdx="0" presStyleCnt="4"/>
      <dgm:spPr/>
      <dgm:t>
        <a:bodyPr/>
        <a:lstStyle/>
        <a:p>
          <a:endParaRPr lang="ru-RU"/>
        </a:p>
      </dgm:t>
    </dgm:pt>
    <dgm:pt modelId="{0DA80658-6462-4693-891C-C2E30977BD29}" type="pres">
      <dgm:prSet presAssocID="{4FE8D6BB-1374-483B-9675-F7C3D2C005E8}" presName="parTx2" presStyleLbl="node1" presStyleIdx="1" presStyleCnt="4"/>
      <dgm:spPr/>
      <dgm:t>
        <a:bodyPr/>
        <a:lstStyle/>
        <a:p>
          <a:endParaRPr lang="ru-RU"/>
        </a:p>
      </dgm:t>
    </dgm:pt>
    <dgm:pt modelId="{2BB32E81-153B-44B3-96D9-262AEA23E2CD}" type="pres">
      <dgm:prSet presAssocID="{87A64006-4ACE-4C65-ABA9-207A46E94DE1}" presName="picture2" presStyleCnt="0"/>
      <dgm:spPr/>
    </dgm:pt>
    <dgm:pt modelId="{620F60A3-C413-43A8-9B6D-76C0582227CB}" type="pres">
      <dgm:prSet presAssocID="{87A64006-4ACE-4C65-ABA9-207A46E94DE1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461100B1-4074-4AEF-A8E6-A4D1223E969A}" type="pres">
      <dgm:prSet presAssocID="{010E1BD2-7A32-4498-B780-EB06B50B5285}" presName="parTx3" presStyleLbl="node1" presStyleIdx="2" presStyleCnt="4"/>
      <dgm:spPr/>
      <dgm:t>
        <a:bodyPr/>
        <a:lstStyle/>
        <a:p>
          <a:endParaRPr lang="ru-RU"/>
        </a:p>
      </dgm:t>
    </dgm:pt>
    <dgm:pt modelId="{AAFDC1FE-FDE7-4DB4-A261-582E5C8D6FE0}" type="pres">
      <dgm:prSet presAssocID="{3CBE4FBB-5C79-4753-B0A6-725BE76A5947}" presName="picture3" presStyleCnt="0"/>
      <dgm:spPr/>
    </dgm:pt>
    <dgm:pt modelId="{06BFAE31-10E1-41C7-8CEE-8D58FD380E73}" type="pres">
      <dgm:prSet presAssocID="{3CBE4FBB-5C79-4753-B0A6-725BE76A5947}" presName="imageRepeatNode" presStyleLbl="fgImgPlace1" presStyleIdx="2" presStyleCnt="4"/>
      <dgm:spPr/>
      <dgm:t>
        <a:bodyPr/>
        <a:lstStyle/>
        <a:p>
          <a:endParaRPr lang="ru-RU"/>
        </a:p>
      </dgm:t>
    </dgm:pt>
    <dgm:pt modelId="{42158B24-0500-4455-80C0-2C8ACE782C29}" type="pres">
      <dgm:prSet presAssocID="{EE32BDF8-7EDD-436C-A24E-51C66FF42993}" presName="parTx4" presStyleLbl="node1" presStyleIdx="3" presStyleCnt="4"/>
      <dgm:spPr/>
      <dgm:t>
        <a:bodyPr/>
        <a:lstStyle/>
        <a:p>
          <a:endParaRPr lang="ru-RU"/>
        </a:p>
      </dgm:t>
    </dgm:pt>
    <dgm:pt modelId="{CA9B61F1-096E-4F41-9EC7-A7151F614458}" type="pres">
      <dgm:prSet presAssocID="{7BAFCAA9-5BD5-45BC-A932-5410C48C515C}" presName="picture4" presStyleCnt="0"/>
      <dgm:spPr/>
    </dgm:pt>
    <dgm:pt modelId="{D8B5A573-F995-44CA-B037-4D1A5C762F4A}" type="pres">
      <dgm:prSet presAssocID="{7BAFCAA9-5BD5-45BC-A932-5410C48C515C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9CBEC239-4B00-49CB-BCAA-3FA857457869}" srcId="{A21FD568-9E0F-4696-8FF5-C1D990388584}" destId="{EE32BDF8-7EDD-436C-A24E-51C66FF42993}" srcOrd="3" destOrd="0" parTransId="{7E25B5E8-761B-46DB-9E36-707BA2EEB47A}" sibTransId="{7BAFCAA9-5BD5-45BC-A932-5410C48C515C}"/>
    <dgm:cxn modelId="{0EA9AB6C-AB9F-4953-AC33-6654665476DF}" type="presOf" srcId="{87A64006-4ACE-4C65-ABA9-207A46E94DE1}" destId="{620F60A3-C413-43A8-9B6D-76C0582227CB}" srcOrd="0" destOrd="0" presId="urn:microsoft.com/office/officeart/2008/layout/AscendingPictureAccentProcess"/>
    <dgm:cxn modelId="{A9786548-3F48-4F50-8AE1-DB3D8A06D0C3}" type="presOf" srcId="{7BAFCAA9-5BD5-45BC-A932-5410C48C515C}" destId="{D8B5A573-F995-44CA-B037-4D1A5C762F4A}" srcOrd="0" destOrd="0" presId="urn:microsoft.com/office/officeart/2008/layout/AscendingPictureAccentProcess"/>
    <dgm:cxn modelId="{1E2B1AFE-3770-402A-A352-B79682E2BE5B}" srcId="{A21FD568-9E0F-4696-8FF5-C1D990388584}" destId="{010E1BD2-7A32-4498-B780-EB06B50B5285}" srcOrd="2" destOrd="0" parTransId="{EFD10F1A-1D93-427D-8343-473E7BFFDFE6}" sibTransId="{3CBE4FBB-5C79-4753-B0A6-725BE76A5947}"/>
    <dgm:cxn modelId="{D5207AFF-320D-49BE-83B5-A725502AF7E1}" srcId="{2B199999-92B0-4BE6-A275-FBDC8CCA6914}" destId="{CDEF7851-98CE-4762-83F1-CF5845561A88}" srcOrd="0" destOrd="0" parTransId="{41CB6AF0-5FE2-4D6C-8BD2-C8E2C6F5299C}" sibTransId="{11B49C04-6A28-49A8-9E9B-1755395CEDCE}"/>
    <dgm:cxn modelId="{3B48EB0F-5CEB-4B7D-B230-46BF7D01FF7E}" type="presOf" srcId="{4FE8D6BB-1374-483B-9675-F7C3D2C005E8}" destId="{0DA80658-6462-4693-891C-C2E30977BD29}" srcOrd="0" destOrd="0" presId="urn:microsoft.com/office/officeart/2008/layout/AscendingPictureAccentProcess"/>
    <dgm:cxn modelId="{4F454CC4-2FA2-4675-9E72-FBF8C540E6E4}" type="presOf" srcId="{2B199999-92B0-4BE6-A275-FBDC8CCA6914}" destId="{54E0FC56-296A-4E2C-B3BD-76F5E31DCAB1}" srcOrd="0" destOrd="0" presId="urn:microsoft.com/office/officeart/2008/layout/AscendingPictureAccentProcess"/>
    <dgm:cxn modelId="{BF3F50EE-B55A-43CF-A223-594BFD1F12D9}" type="presOf" srcId="{A21FD568-9E0F-4696-8FF5-C1D990388584}" destId="{566164D0-62DE-4936-9A07-EAF3253F6434}" srcOrd="0" destOrd="0" presId="urn:microsoft.com/office/officeart/2008/layout/AscendingPictureAccentProcess"/>
    <dgm:cxn modelId="{A26DD3D2-4C24-4ED3-9217-A211A77CE5A2}" srcId="{A21FD568-9E0F-4696-8FF5-C1D990388584}" destId="{4FE8D6BB-1374-483B-9675-F7C3D2C005E8}" srcOrd="1" destOrd="0" parTransId="{9AEF9659-B521-4610-AB8E-6295FCCF30D8}" sibTransId="{87A64006-4ACE-4C65-ABA9-207A46E94DE1}"/>
    <dgm:cxn modelId="{D3E40F41-6A45-4B46-A69A-D14616B499B4}" srcId="{A21FD568-9E0F-4696-8FF5-C1D990388584}" destId="{2B199999-92B0-4BE6-A275-FBDC8CCA6914}" srcOrd="0" destOrd="0" parTransId="{9F8AD273-6F0C-4DCF-B0BE-896EB0E7E754}" sibTransId="{A66C4D35-251E-4DDD-BCE9-6D6D077ED819}"/>
    <dgm:cxn modelId="{17583628-2039-4F16-9EC3-1A06DB926F93}" type="presOf" srcId="{3CBE4FBB-5C79-4753-B0A6-725BE76A5947}" destId="{06BFAE31-10E1-41C7-8CEE-8D58FD380E73}" srcOrd="0" destOrd="0" presId="urn:microsoft.com/office/officeart/2008/layout/AscendingPictureAccentProcess"/>
    <dgm:cxn modelId="{11E45895-D807-4911-97BF-9D35FEF1696F}" type="presOf" srcId="{EE32BDF8-7EDD-436C-A24E-51C66FF42993}" destId="{42158B24-0500-4455-80C0-2C8ACE782C29}" srcOrd="0" destOrd="0" presId="urn:microsoft.com/office/officeart/2008/layout/AscendingPictureAccentProcess"/>
    <dgm:cxn modelId="{E5C846E5-490A-491C-B22B-941D1D9BD052}" type="presOf" srcId="{A66C4D35-251E-4DDD-BCE9-6D6D077ED819}" destId="{06D12207-D776-48BA-8DBA-AE339CE2B994}" srcOrd="0" destOrd="0" presId="urn:microsoft.com/office/officeart/2008/layout/AscendingPictureAccentProcess"/>
    <dgm:cxn modelId="{96DF1D61-1656-42DE-BCA1-94527433A511}" type="presOf" srcId="{CDEF7851-98CE-4762-83F1-CF5845561A88}" destId="{BA4C2FC6-8A84-49F7-9D4D-07056A556D9B}" srcOrd="0" destOrd="0" presId="urn:microsoft.com/office/officeart/2008/layout/AscendingPictureAccentProcess"/>
    <dgm:cxn modelId="{E49804D5-29CC-4E52-A14D-74C2C5FBFFA6}" type="presOf" srcId="{010E1BD2-7A32-4498-B780-EB06B50B5285}" destId="{461100B1-4074-4AEF-A8E6-A4D1223E969A}" srcOrd="0" destOrd="0" presId="urn:microsoft.com/office/officeart/2008/layout/AscendingPictureAccentProcess"/>
    <dgm:cxn modelId="{40FB3999-1F33-4FC1-8DF1-2A0D7F60D526}" type="presParOf" srcId="{566164D0-62DE-4936-9A07-EAF3253F6434}" destId="{836710B5-F504-4A5A-AFDC-3CAE217BC69A}" srcOrd="0" destOrd="0" presId="urn:microsoft.com/office/officeart/2008/layout/AscendingPictureAccentProcess"/>
    <dgm:cxn modelId="{ABA3FF11-6971-44FF-88B0-550129228B62}" type="presParOf" srcId="{566164D0-62DE-4936-9A07-EAF3253F6434}" destId="{2D46B36F-609F-4C15-9500-9732975B73E3}" srcOrd="1" destOrd="0" presId="urn:microsoft.com/office/officeart/2008/layout/AscendingPictureAccentProcess"/>
    <dgm:cxn modelId="{3F2AB3BC-8192-42E1-B212-D57208EB7623}" type="presParOf" srcId="{566164D0-62DE-4936-9A07-EAF3253F6434}" destId="{824AF6B9-16C2-4AAF-939D-158F3B1F09C7}" srcOrd="2" destOrd="0" presId="urn:microsoft.com/office/officeart/2008/layout/AscendingPictureAccentProcess"/>
    <dgm:cxn modelId="{220CE49A-A58F-4234-8D03-1E66E90E76FF}" type="presParOf" srcId="{566164D0-62DE-4936-9A07-EAF3253F6434}" destId="{62F8EE6C-1CCC-4ABE-BBC5-44AF58E56901}" srcOrd="3" destOrd="0" presId="urn:microsoft.com/office/officeart/2008/layout/AscendingPictureAccentProcess"/>
    <dgm:cxn modelId="{D7E4F7CD-85CF-40F2-B129-7A694D4F471B}" type="presParOf" srcId="{566164D0-62DE-4936-9A07-EAF3253F6434}" destId="{21EA7EE4-02D1-413A-8CCE-374580514EF1}" srcOrd="4" destOrd="0" presId="urn:microsoft.com/office/officeart/2008/layout/AscendingPictureAccentProcess"/>
    <dgm:cxn modelId="{AD946C5F-6A54-4C27-80C4-643B7C944BF5}" type="presParOf" srcId="{566164D0-62DE-4936-9A07-EAF3253F6434}" destId="{8B8CE9BB-3C24-4C3F-9B83-299B2C7170ED}" srcOrd="5" destOrd="0" presId="urn:microsoft.com/office/officeart/2008/layout/AscendingPictureAccentProcess"/>
    <dgm:cxn modelId="{53DFE4D3-10B8-4D6D-B0EB-C315C390808D}" type="presParOf" srcId="{566164D0-62DE-4936-9A07-EAF3253F6434}" destId="{19F52671-371C-4CFB-A40F-683112C9609D}" srcOrd="6" destOrd="0" presId="urn:microsoft.com/office/officeart/2008/layout/AscendingPictureAccentProcess"/>
    <dgm:cxn modelId="{A510EC8B-63FF-4AA5-98BE-D05920CE566C}" type="presParOf" srcId="{566164D0-62DE-4936-9A07-EAF3253F6434}" destId="{DCF27DD6-4C47-4E73-8190-4D20DAEDFC82}" srcOrd="7" destOrd="0" presId="urn:microsoft.com/office/officeart/2008/layout/AscendingPictureAccentProcess"/>
    <dgm:cxn modelId="{CB65FF75-2794-4BEB-AC6E-AE1E493564F5}" type="presParOf" srcId="{566164D0-62DE-4936-9A07-EAF3253F6434}" destId="{EC951CD6-E421-48E9-A506-1981D70A8715}" srcOrd="8" destOrd="0" presId="urn:microsoft.com/office/officeart/2008/layout/AscendingPictureAccentProcess"/>
    <dgm:cxn modelId="{876B12AB-4751-42C3-94FB-FED68C933072}" type="presParOf" srcId="{566164D0-62DE-4936-9A07-EAF3253F6434}" destId="{5DF6F080-F8A9-4B5F-9AAF-7CC17AF2FEDC}" srcOrd="9" destOrd="0" presId="urn:microsoft.com/office/officeart/2008/layout/AscendingPictureAccentProcess"/>
    <dgm:cxn modelId="{EC37504F-DC2F-4968-B78C-0621D6380B7A}" type="presParOf" srcId="{566164D0-62DE-4936-9A07-EAF3253F6434}" destId="{6FC5008C-089A-4444-AFC2-1C86CC65EAD3}" srcOrd="10" destOrd="0" presId="urn:microsoft.com/office/officeart/2008/layout/AscendingPictureAccentProcess"/>
    <dgm:cxn modelId="{88879BD1-A45A-4E2A-BF8B-FD6BA89EDD79}" type="presParOf" srcId="{566164D0-62DE-4936-9A07-EAF3253F6434}" destId="{C5E42E98-6FB5-41F1-B2F1-C9B51D86DA0F}" srcOrd="11" destOrd="0" presId="urn:microsoft.com/office/officeart/2008/layout/AscendingPictureAccentProcess"/>
    <dgm:cxn modelId="{F8A11AEE-871B-4658-907E-E7BF88CDE45C}" type="presParOf" srcId="{566164D0-62DE-4936-9A07-EAF3253F6434}" destId="{A7BD52FB-9CDA-4C7C-822E-C4BF9FEAA047}" srcOrd="12" destOrd="0" presId="urn:microsoft.com/office/officeart/2008/layout/AscendingPictureAccentProcess"/>
    <dgm:cxn modelId="{F6107A40-167F-41EB-A802-1679C197A8A1}" type="presParOf" srcId="{566164D0-62DE-4936-9A07-EAF3253F6434}" destId="{54E0FC56-296A-4E2C-B3BD-76F5E31DCAB1}" srcOrd="13" destOrd="0" presId="urn:microsoft.com/office/officeart/2008/layout/AscendingPictureAccentProcess"/>
    <dgm:cxn modelId="{2D8E0E2E-7234-45B2-AD64-B598844D7EEB}" type="presParOf" srcId="{566164D0-62DE-4936-9A07-EAF3253F6434}" destId="{BA4C2FC6-8A84-49F7-9D4D-07056A556D9B}" srcOrd="14" destOrd="0" presId="urn:microsoft.com/office/officeart/2008/layout/AscendingPictureAccentProcess"/>
    <dgm:cxn modelId="{C0B04641-3AA6-4FAD-93BB-244B9AACF95A}" type="presParOf" srcId="{566164D0-62DE-4936-9A07-EAF3253F6434}" destId="{2F7E4435-E6C3-4624-8956-E033C639B46B}" srcOrd="15" destOrd="0" presId="urn:microsoft.com/office/officeart/2008/layout/AscendingPictureAccentProcess"/>
    <dgm:cxn modelId="{921B8437-E20F-4ED6-945D-7F1CC1D19263}" type="presParOf" srcId="{2F7E4435-E6C3-4624-8956-E033C639B46B}" destId="{06D12207-D776-48BA-8DBA-AE339CE2B994}" srcOrd="0" destOrd="0" presId="urn:microsoft.com/office/officeart/2008/layout/AscendingPictureAccentProcess"/>
    <dgm:cxn modelId="{34931272-8652-48E0-94D3-A1181EBAB722}" type="presParOf" srcId="{566164D0-62DE-4936-9A07-EAF3253F6434}" destId="{0DA80658-6462-4693-891C-C2E30977BD29}" srcOrd="16" destOrd="0" presId="urn:microsoft.com/office/officeart/2008/layout/AscendingPictureAccentProcess"/>
    <dgm:cxn modelId="{CE087898-7C1B-413F-9E17-56D068009DA1}" type="presParOf" srcId="{566164D0-62DE-4936-9A07-EAF3253F6434}" destId="{2BB32E81-153B-44B3-96D9-262AEA23E2CD}" srcOrd="17" destOrd="0" presId="urn:microsoft.com/office/officeart/2008/layout/AscendingPictureAccentProcess"/>
    <dgm:cxn modelId="{695B5EB1-9FEB-4249-ADE0-664FB5E17D15}" type="presParOf" srcId="{2BB32E81-153B-44B3-96D9-262AEA23E2CD}" destId="{620F60A3-C413-43A8-9B6D-76C0582227CB}" srcOrd="0" destOrd="0" presId="urn:microsoft.com/office/officeart/2008/layout/AscendingPictureAccentProcess"/>
    <dgm:cxn modelId="{242FF021-EAD7-46FF-B5A3-38E0E2C66839}" type="presParOf" srcId="{566164D0-62DE-4936-9A07-EAF3253F6434}" destId="{461100B1-4074-4AEF-A8E6-A4D1223E969A}" srcOrd="18" destOrd="0" presId="urn:microsoft.com/office/officeart/2008/layout/AscendingPictureAccentProcess"/>
    <dgm:cxn modelId="{8D422674-4AFA-4819-8761-64D5D0B41274}" type="presParOf" srcId="{566164D0-62DE-4936-9A07-EAF3253F6434}" destId="{AAFDC1FE-FDE7-4DB4-A261-582E5C8D6FE0}" srcOrd="19" destOrd="0" presId="urn:microsoft.com/office/officeart/2008/layout/AscendingPictureAccentProcess"/>
    <dgm:cxn modelId="{01E02BEB-C4EE-4FBD-9F3F-309C38E6AFBE}" type="presParOf" srcId="{AAFDC1FE-FDE7-4DB4-A261-582E5C8D6FE0}" destId="{06BFAE31-10E1-41C7-8CEE-8D58FD380E73}" srcOrd="0" destOrd="0" presId="urn:microsoft.com/office/officeart/2008/layout/AscendingPictureAccentProcess"/>
    <dgm:cxn modelId="{B33D4049-3A53-426D-9DB2-FE69BF74CE07}" type="presParOf" srcId="{566164D0-62DE-4936-9A07-EAF3253F6434}" destId="{42158B24-0500-4455-80C0-2C8ACE782C29}" srcOrd="20" destOrd="0" presId="urn:microsoft.com/office/officeart/2008/layout/AscendingPictureAccentProcess"/>
    <dgm:cxn modelId="{13C10EFE-E3D9-43B1-A522-89189E75B3A4}" type="presParOf" srcId="{566164D0-62DE-4936-9A07-EAF3253F6434}" destId="{CA9B61F1-096E-4F41-9EC7-A7151F614458}" srcOrd="21" destOrd="0" presId="urn:microsoft.com/office/officeart/2008/layout/AscendingPictureAccentProcess"/>
    <dgm:cxn modelId="{4C64B815-23A6-4106-A754-3F420138E652}" type="presParOf" srcId="{CA9B61F1-096E-4F41-9EC7-A7151F614458}" destId="{D8B5A573-F995-44CA-B037-4D1A5C762F4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51DBA-4BDB-4C58-B663-D33A09F0A3A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2D7A07-C429-4BE9-9158-2D56DC70E1EE}">
      <dgm:prSet phldrT="[Текст]" custT="1"/>
      <dgm:spPr/>
      <dgm:t>
        <a:bodyPr/>
        <a:lstStyle/>
        <a:p>
          <a:r>
            <a:rPr lang="ru-RU" sz="2000" b="1" dirty="0" smtClean="0"/>
            <a:t>Горно-Алтайск</a:t>
          </a:r>
          <a:endParaRPr lang="ru-RU" sz="2000" b="1" dirty="0"/>
        </a:p>
      </dgm:t>
    </dgm:pt>
    <dgm:pt modelId="{08C28C5A-9CB7-4146-BE61-5A14B30FBAA2}" type="parTrans" cxnId="{3D03DEB6-784E-48EE-A677-8E2534C3DE4E}">
      <dgm:prSet/>
      <dgm:spPr/>
      <dgm:t>
        <a:bodyPr/>
        <a:lstStyle/>
        <a:p>
          <a:endParaRPr lang="ru-RU"/>
        </a:p>
      </dgm:t>
    </dgm:pt>
    <dgm:pt modelId="{72A1DCC5-BC77-427C-8223-A9B29DBCFF74}" type="sibTrans" cxnId="{3D03DEB6-784E-48EE-A677-8E2534C3DE4E}">
      <dgm:prSet/>
      <dgm:spPr/>
      <dgm:t>
        <a:bodyPr/>
        <a:lstStyle/>
        <a:p>
          <a:endParaRPr lang="ru-RU"/>
        </a:p>
      </dgm:t>
    </dgm:pt>
    <dgm:pt modelId="{EE4018A0-AD53-41CF-8EDF-275080577577}">
      <dgm:prSet phldrT="[Текст]" custT="1"/>
      <dgm:spPr/>
      <dgm:t>
        <a:bodyPr/>
        <a:lstStyle/>
        <a:p>
          <a:r>
            <a:rPr lang="ru-RU" sz="2000" b="1" dirty="0" err="1" smtClean="0"/>
            <a:t>Шебалинский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1403B5E6-9670-4C63-A4FD-8CE3C82E9EC4}" type="parTrans" cxnId="{73A4EAC4-A7A4-40EE-9F60-88DB8175AEFD}">
      <dgm:prSet/>
      <dgm:spPr/>
      <dgm:t>
        <a:bodyPr/>
        <a:lstStyle/>
        <a:p>
          <a:endParaRPr lang="ru-RU"/>
        </a:p>
      </dgm:t>
    </dgm:pt>
    <dgm:pt modelId="{E811A843-F1DE-4876-B916-A318FFB3C71E}" type="sibTrans" cxnId="{73A4EAC4-A7A4-40EE-9F60-88DB8175AEFD}">
      <dgm:prSet/>
      <dgm:spPr/>
      <dgm:t>
        <a:bodyPr/>
        <a:lstStyle/>
        <a:p>
          <a:endParaRPr lang="ru-RU"/>
        </a:p>
      </dgm:t>
    </dgm:pt>
    <dgm:pt modelId="{68D9FFC7-E2AF-4C4C-880B-72D6956D8DA5}">
      <dgm:prSet custT="1"/>
      <dgm:spPr/>
      <dgm:t>
        <a:bodyPr/>
        <a:lstStyle/>
        <a:p>
          <a:r>
            <a:rPr lang="ru-RU" sz="2000" b="1" dirty="0" err="1" smtClean="0"/>
            <a:t>Чемальский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95486BEF-37F3-4CA8-8BA9-2B39249EB337}" type="parTrans" cxnId="{6E606698-332E-4E88-84D9-398ACE9F46A3}">
      <dgm:prSet/>
      <dgm:spPr/>
      <dgm:t>
        <a:bodyPr/>
        <a:lstStyle/>
        <a:p>
          <a:endParaRPr lang="ru-RU"/>
        </a:p>
      </dgm:t>
    </dgm:pt>
    <dgm:pt modelId="{35BBCB18-4DEF-4774-8DCB-C3E83F94DEEE}" type="sibTrans" cxnId="{6E606698-332E-4E88-84D9-398ACE9F46A3}">
      <dgm:prSet/>
      <dgm:spPr/>
      <dgm:t>
        <a:bodyPr/>
        <a:lstStyle/>
        <a:p>
          <a:endParaRPr lang="ru-RU"/>
        </a:p>
      </dgm:t>
    </dgm:pt>
    <dgm:pt modelId="{1717FB15-4DB4-403D-8971-C2689A36AF7B}">
      <dgm:prSet custT="1"/>
      <dgm:spPr/>
      <dgm:t>
        <a:bodyPr/>
        <a:lstStyle/>
        <a:p>
          <a:r>
            <a:rPr lang="ru-RU" sz="2000" b="1" dirty="0" err="1" smtClean="0"/>
            <a:t>Майминский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10A19C13-F011-42E8-B01A-5FCAC3844C9C}" type="parTrans" cxnId="{BEB344E7-E95E-4896-A1CF-3C3CCF95907A}">
      <dgm:prSet/>
      <dgm:spPr/>
      <dgm:t>
        <a:bodyPr/>
        <a:lstStyle/>
        <a:p>
          <a:endParaRPr lang="ru-RU"/>
        </a:p>
      </dgm:t>
    </dgm:pt>
    <dgm:pt modelId="{AFB58398-2DEF-40D0-89CD-FDD7DBD1B12F}" type="sibTrans" cxnId="{BEB344E7-E95E-4896-A1CF-3C3CCF95907A}">
      <dgm:prSet/>
      <dgm:spPr/>
      <dgm:t>
        <a:bodyPr/>
        <a:lstStyle/>
        <a:p>
          <a:endParaRPr lang="ru-RU"/>
        </a:p>
      </dgm:t>
    </dgm:pt>
    <dgm:pt modelId="{B8716A2B-015D-43DF-8EAE-B6E0AD6C828E}">
      <dgm:prSet phldrT="[Текст]" phldr="1"/>
      <dgm:spPr/>
      <dgm:t>
        <a:bodyPr/>
        <a:lstStyle/>
        <a:p>
          <a:endParaRPr lang="ru-RU" dirty="0"/>
        </a:p>
      </dgm:t>
    </dgm:pt>
    <dgm:pt modelId="{23D6B95E-329B-4C55-B01B-FCD0D9086BC0}" type="sibTrans" cxnId="{C06CA937-97D5-4189-BA0A-69F55772130B}">
      <dgm:prSet/>
      <dgm:spPr/>
      <dgm:t>
        <a:bodyPr/>
        <a:lstStyle/>
        <a:p>
          <a:endParaRPr lang="ru-RU"/>
        </a:p>
      </dgm:t>
    </dgm:pt>
    <dgm:pt modelId="{39D048A2-04EF-4571-8BC8-C24DD530C74C}" type="parTrans" cxnId="{C06CA937-97D5-4189-BA0A-69F55772130B}">
      <dgm:prSet/>
      <dgm:spPr/>
      <dgm:t>
        <a:bodyPr/>
        <a:lstStyle/>
        <a:p>
          <a:endParaRPr lang="ru-RU"/>
        </a:p>
      </dgm:t>
    </dgm:pt>
    <dgm:pt modelId="{2284C63D-B824-46AD-B994-F2F5D2B686D7}" type="pres">
      <dgm:prSet presAssocID="{0AA51DBA-4BDB-4C58-B663-D33A09F0A3A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51685-9367-4F50-AD76-F4D485C9BFD5}" type="pres">
      <dgm:prSet presAssocID="{B8716A2B-015D-43DF-8EAE-B6E0AD6C828E}" presName="root" presStyleCnt="0">
        <dgm:presLayoutVars>
          <dgm:chMax/>
          <dgm:chPref val="4"/>
        </dgm:presLayoutVars>
      </dgm:prSet>
      <dgm:spPr/>
    </dgm:pt>
    <dgm:pt modelId="{0C2EE84B-477B-449D-A74D-F1FD83BB1897}" type="pres">
      <dgm:prSet presAssocID="{B8716A2B-015D-43DF-8EAE-B6E0AD6C828E}" presName="rootComposite" presStyleCnt="0">
        <dgm:presLayoutVars/>
      </dgm:prSet>
      <dgm:spPr/>
    </dgm:pt>
    <dgm:pt modelId="{2624624E-CF6A-44EE-B2EA-9C2F2750A79F}" type="pres">
      <dgm:prSet presAssocID="{B8716A2B-015D-43DF-8EAE-B6E0AD6C828E}" presName="rootText" presStyleLbl="node0" presStyleIdx="0" presStyleCnt="1" custLinFactY="17039" custLinFactNeighborX="0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D68D673-1FA7-4541-A484-F6BCF16DE0CF}" type="pres">
      <dgm:prSet presAssocID="{B8716A2B-015D-43DF-8EAE-B6E0AD6C828E}" presName="childShape" presStyleCnt="0">
        <dgm:presLayoutVars>
          <dgm:chMax val="0"/>
          <dgm:chPref val="0"/>
        </dgm:presLayoutVars>
      </dgm:prSet>
      <dgm:spPr/>
    </dgm:pt>
    <dgm:pt modelId="{77BD3BA6-5AA3-480C-BE60-8C4344962A1A}" type="pres">
      <dgm:prSet presAssocID="{992D7A07-C429-4BE9-9158-2D56DC70E1EE}" presName="childComposite" presStyleCnt="0">
        <dgm:presLayoutVars>
          <dgm:chMax val="0"/>
          <dgm:chPref val="0"/>
        </dgm:presLayoutVars>
      </dgm:prSet>
      <dgm:spPr/>
    </dgm:pt>
    <dgm:pt modelId="{7496AFD6-252C-4E9E-ABA7-40A9079FBD06}" type="pres">
      <dgm:prSet presAssocID="{992D7A07-C429-4BE9-9158-2D56DC70E1E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0F9562C2-B4E6-42C3-80D9-038E27E6662B}" type="pres">
      <dgm:prSet presAssocID="{992D7A07-C429-4BE9-9158-2D56DC70E1E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F2242-4EE2-4098-BB0C-B531DEF7116E}" type="pres">
      <dgm:prSet presAssocID="{1717FB15-4DB4-403D-8971-C2689A36AF7B}" presName="childComposite" presStyleCnt="0">
        <dgm:presLayoutVars>
          <dgm:chMax val="0"/>
          <dgm:chPref val="0"/>
        </dgm:presLayoutVars>
      </dgm:prSet>
      <dgm:spPr/>
    </dgm:pt>
    <dgm:pt modelId="{0BB905AB-62A8-4BB3-B7F7-AC4F68E86CEA}" type="pres">
      <dgm:prSet presAssocID="{1717FB15-4DB4-403D-8971-C2689A36AF7B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4EFFBC20-CAE4-4923-B5C0-8CA7926705D1}" type="pres">
      <dgm:prSet presAssocID="{1717FB15-4DB4-403D-8971-C2689A36AF7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34973-AD01-4A8D-B35B-C0B5CA148636}" type="pres">
      <dgm:prSet presAssocID="{68D9FFC7-E2AF-4C4C-880B-72D6956D8DA5}" presName="childComposite" presStyleCnt="0">
        <dgm:presLayoutVars>
          <dgm:chMax val="0"/>
          <dgm:chPref val="0"/>
        </dgm:presLayoutVars>
      </dgm:prSet>
      <dgm:spPr/>
    </dgm:pt>
    <dgm:pt modelId="{ABF8F43D-44BB-46CD-90BD-B36C8ACA442B}" type="pres">
      <dgm:prSet presAssocID="{68D9FFC7-E2AF-4C4C-880B-72D6956D8DA5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3B2A193-A980-477F-A3A9-D3BC2485AD78}" type="pres">
      <dgm:prSet presAssocID="{68D9FFC7-E2AF-4C4C-880B-72D6956D8DA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E9BC0-EBE5-433B-92C4-6DA0897D48B5}" type="pres">
      <dgm:prSet presAssocID="{EE4018A0-AD53-41CF-8EDF-275080577577}" presName="childComposite" presStyleCnt="0">
        <dgm:presLayoutVars>
          <dgm:chMax val="0"/>
          <dgm:chPref val="0"/>
        </dgm:presLayoutVars>
      </dgm:prSet>
      <dgm:spPr/>
    </dgm:pt>
    <dgm:pt modelId="{ED2C531F-D97D-4802-86D6-B04549294BED}" type="pres">
      <dgm:prSet presAssocID="{EE4018A0-AD53-41CF-8EDF-275080577577}" presName="Image" presStyleLbl="node1" presStyleIdx="3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0DAF605-E484-463A-BFCD-B435587C29BE}" type="pres">
      <dgm:prSet presAssocID="{EE4018A0-AD53-41CF-8EDF-275080577577}" presName="childText" presStyleLbl="lnNode1" presStyleIdx="3" presStyleCnt="4" custLinFactNeighborX="510" custLinFactNeighborY="5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344E7-E95E-4896-A1CF-3C3CCF95907A}" srcId="{B8716A2B-015D-43DF-8EAE-B6E0AD6C828E}" destId="{1717FB15-4DB4-403D-8971-C2689A36AF7B}" srcOrd="1" destOrd="0" parTransId="{10A19C13-F011-42E8-B01A-5FCAC3844C9C}" sibTransId="{AFB58398-2DEF-40D0-89CD-FDD7DBD1B12F}"/>
    <dgm:cxn modelId="{C06CA937-97D5-4189-BA0A-69F55772130B}" srcId="{0AA51DBA-4BDB-4C58-B663-D33A09F0A3A9}" destId="{B8716A2B-015D-43DF-8EAE-B6E0AD6C828E}" srcOrd="0" destOrd="0" parTransId="{39D048A2-04EF-4571-8BC8-C24DD530C74C}" sibTransId="{23D6B95E-329B-4C55-B01B-FCD0D9086BC0}"/>
    <dgm:cxn modelId="{138798A6-5B84-4A09-8E3A-CA428AF79D9E}" type="presOf" srcId="{68D9FFC7-E2AF-4C4C-880B-72D6956D8DA5}" destId="{73B2A193-A980-477F-A3A9-D3BC2485AD78}" srcOrd="0" destOrd="0" presId="urn:microsoft.com/office/officeart/2008/layout/PictureAccentList"/>
    <dgm:cxn modelId="{73A4EAC4-A7A4-40EE-9F60-88DB8175AEFD}" srcId="{B8716A2B-015D-43DF-8EAE-B6E0AD6C828E}" destId="{EE4018A0-AD53-41CF-8EDF-275080577577}" srcOrd="3" destOrd="0" parTransId="{1403B5E6-9670-4C63-A4FD-8CE3C82E9EC4}" sibTransId="{E811A843-F1DE-4876-B916-A318FFB3C71E}"/>
    <dgm:cxn modelId="{70CCE80F-E035-4758-A44B-3F562BD5C546}" type="presOf" srcId="{B8716A2B-015D-43DF-8EAE-B6E0AD6C828E}" destId="{2624624E-CF6A-44EE-B2EA-9C2F2750A79F}" srcOrd="0" destOrd="0" presId="urn:microsoft.com/office/officeart/2008/layout/PictureAccentList"/>
    <dgm:cxn modelId="{782C2847-86D1-4B23-B88F-2F4B629F03A7}" type="presOf" srcId="{EE4018A0-AD53-41CF-8EDF-275080577577}" destId="{70DAF605-E484-463A-BFCD-B435587C29BE}" srcOrd="0" destOrd="0" presId="urn:microsoft.com/office/officeart/2008/layout/PictureAccentList"/>
    <dgm:cxn modelId="{6E606698-332E-4E88-84D9-398ACE9F46A3}" srcId="{B8716A2B-015D-43DF-8EAE-B6E0AD6C828E}" destId="{68D9FFC7-E2AF-4C4C-880B-72D6956D8DA5}" srcOrd="2" destOrd="0" parTransId="{95486BEF-37F3-4CA8-8BA9-2B39249EB337}" sibTransId="{35BBCB18-4DEF-4774-8DCB-C3E83F94DEEE}"/>
    <dgm:cxn modelId="{188700C6-BB87-4267-9542-6205A6D0CF47}" type="presOf" srcId="{1717FB15-4DB4-403D-8971-C2689A36AF7B}" destId="{4EFFBC20-CAE4-4923-B5C0-8CA7926705D1}" srcOrd="0" destOrd="0" presId="urn:microsoft.com/office/officeart/2008/layout/PictureAccentList"/>
    <dgm:cxn modelId="{C8376D5F-A574-4E39-909B-269CE695CA14}" type="presOf" srcId="{992D7A07-C429-4BE9-9158-2D56DC70E1EE}" destId="{0F9562C2-B4E6-42C3-80D9-038E27E6662B}" srcOrd="0" destOrd="0" presId="urn:microsoft.com/office/officeart/2008/layout/PictureAccentList"/>
    <dgm:cxn modelId="{3D03DEB6-784E-48EE-A677-8E2534C3DE4E}" srcId="{B8716A2B-015D-43DF-8EAE-B6E0AD6C828E}" destId="{992D7A07-C429-4BE9-9158-2D56DC70E1EE}" srcOrd="0" destOrd="0" parTransId="{08C28C5A-9CB7-4146-BE61-5A14B30FBAA2}" sibTransId="{72A1DCC5-BC77-427C-8223-A9B29DBCFF74}"/>
    <dgm:cxn modelId="{76CB9606-A5BE-4ECE-A298-CD15D2FBD82B}" type="presOf" srcId="{0AA51DBA-4BDB-4C58-B663-D33A09F0A3A9}" destId="{2284C63D-B824-46AD-B994-F2F5D2B686D7}" srcOrd="0" destOrd="0" presId="urn:microsoft.com/office/officeart/2008/layout/PictureAccentList"/>
    <dgm:cxn modelId="{CF6A4342-4B58-499E-9B49-0357CF162A88}" type="presParOf" srcId="{2284C63D-B824-46AD-B994-F2F5D2B686D7}" destId="{A7151685-9367-4F50-AD76-F4D485C9BFD5}" srcOrd="0" destOrd="0" presId="urn:microsoft.com/office/officeart/2008/layout/PictureAccentList"/>
    <dgm:cxn modelId="{85D6FD72-BD18-4091-A1F2-A605013A0F69}" type="presParOf" srcId="{A7151685-9367-4F50-AD76-F4D485C9BFD5}" destId="{0C2EE84B-477B-449D-A74D-F1FD83BB1897}" srcOrd="0" destOrd="0" presId="urn:microsoft.com/office/officeart/2008/layout/PictureAccentList"/>
    <dgm:cxn modelId="{FC342EA5-E239-42E9-A1A2-72EB84DBE91C}" type="presParOf" srcId="{0C2EE84B-477B-449D-A74D-F1FD83BB1897}" destId="{2624624E-CF6A-44EE-B2EA-9C2F2750A79F}" srcOrd="0" destOrd="0" presId="urn:microsoft.com/office/officeart/2008/layout/PictureAccentList"/>
    <dgm:cxn modelId="{9F17C788-9185-4A00-8009-7DA31BB1D010}" type="presParOf" srcId="{A7151685-9367-4F50-AD76-F4D485C9BFD5}" destId="{1D68D673-1FA7-4541-A484-F6BCF16DE0CF}" srcOrd="1" destOrd="0" presId="urn:microsoft.com/office/officeart/2008/layout/PictureAccentList"/>
    <dgm:cxn modelId="{87A881FC-93BD-482C-A91E-365F6088752E}" type="presParOf" srcId="{1D68D673-1FA7-4541-A484-F6BCF16DE0CF}" destId="{77BD3BA6-5AA3-480C-BE60-8C4344962A1A}" srcOrd="0" destOrd="0" presId="urn:microsoft.com/office/officeart/2008/layout/PictureAccentList"/>
    <dgm:cxn modelId="{7C81954D-D1B8-458E-A9EB-0B202FBC6AD8}" type="presParOf" srcId="{77BD3BA6-5AA3-480C-BE60-8C4344962A1A}" destId="{7496AFD6-252C-4E9E-ABA7-40A9079FBD06}" srcOrd="0" destOrd="0" presId="urn:microsoft.com/office/officeart/2008/layout/PictureAccentList"/>
    <dgm:cxn modelId="{12F6C328-4E9B-4CD7-8A4F-16C34A6110A5}" type="presParOf" srcId="{77BD3BA6-5AA3-480C-BE60-8C4344962A1A}" destId="{0F9562C2-B4E6-42C3-80D9-038E27E6662B}" srcOrd="1" destOrd="0" presId="urn:microsoft.com/office/officeart/2008/layout/PictureAccentList"/>
    <dgm:cxn modelId="{953A86D9-899A-4001-BAE0-31FB49AB6808}" type="presParOf" srcId="{1D68D673-1FA7-4541-A484-F6BCF16DE0CF}" destId="{9C0F2242-4EE2-4098-BB0C-B531DEF7116E}" srcOrd="1" destOrd="0" presId="urn:microsoft.com/office/officeart/2008/layout/PictureAccentList"/>
    <dgm:cxn modelId="{FF25091F-C6FE-4458-853D-CA46207479BC}" type="presParOf" srcId="{9C0F2242-4EE2-4098-BB0C-B531DEF7116E}" destId="{0BB905AB-62A8-4BB3-B7F7-AC4F68E86CEA}" srcOrd="0" destOrd="0" presId="urn:microsoft.com/office/officeart/2008/layout/PictureAccentList"/>
    <dgm:cxn modelId="{BC8A3CE1-1658-413C-BF60-1239AC1FC2E9}" type="presParOf" srcId="{9C0F2242-4EE2-4098-BB0C-B531DEF7116E}" destId="{4EFFBC20-CAE4-4923-B5C0-8CA7926705D1}" srcOrd="1" destOrd="0" presId="urn:microsoft.com/office/officeart/2008/layout/PictureAccentList"/>
    <dgm:cxn modelId="{C40DBFDD-52E4-4E98-A42B-AD1EEAC58DD5}" type="presParOf" srcId="{1D68D673-1FA7-4541-A484-F6BCF16DE0CF}" destId="{E9234973-AD01-4A8D-B35B-C0B5CA148636}" srcOrd="2" destOrd="0" presId="urn:microsoft.com/office/officeart/2008/layout/PictureAccentList"/>
    <dgm:cxn modelId="{8B5663F6-A395-4A24-AEBC-41AB375F7AAD}" type="presParOf" srcId="{E9234973-AD01-4A8D-B35B-C0B5CA148636}" destId="{ABF8F43D-44BB-46CD-90BD-B36C8ACA442B}" srcOrd="0" destOrd="0" presId="urn:microsoft.com/office/officeart/2008/layout/PictureAccentList"/>
    <dgm:cxn modelId="{EC866242-FDE5-48B3-8B16-E5F827C065B3}" type="presParOf" srcId="{E9234973-AD01-4A8D-B35B-C0B5CA148636}" destId="{73B2A193-A980-477F-A3A9-D3BC2485AD78}" srcOrd="1" destOrd="0" presId="urn:microsoft.com/office/officeart/2008/layout/PictureAccentList"/>
    <dgm:cxn modelId="{BEB95918-768A-477C-851E-0118EFD19696}" type="presParOf" srcId="{1D68D673-1FA7-4541-A484-F6BCF16DE0CF}" destId="{BCAE9BC0-EBE5-433B-92C4-6DA0897D48B5}" srcOrd="3" destOrd="0" presId="urn:microsoft.com/office/officeart/2008/layout/PictureAccentList"/>
    <dgm:cxn modelId="{63955D02-ACBF-4CBC-8DB6-9F94467D7888}" type="presParOf" srcId="{BCAE9BC0-EBE5-433B-92C4-6DA0897D48B5}" destId="{ED2C531F-D97D-4802-86D6-B04549294BED}" srcOrd="0" destOrd="0" presId="urn:microsoft.com/office/officeart/2008/layout/PictureAccentList"/>
    <dgm:cxn modelId="{261DDFB6-6DB0-43B5-8B4C-7DB5B6FB9D54}" type="presParOf" srcId="{BCAE9BC0-EBE5-433B-92C4-6DA0897D48B5}" destId="{70DAF605-E484-463A-BFCD-B435587C29B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51DBA-4BDB-4C58-B663-D33A09F0A3A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2D7A07-C429-4BE9-9158-2D56DC70E1EE}">
      <dgm:prSet phldrT="[Текст]" custT="1"/>
      <dgm:spPr/>
      <dgm:t>
        <a:bodyPr/>
        <a:lstStyle/>
        <a:p>
          <a:r>
            <a:rPr lang="ru-RU" sz="2000" b="1" dirty="0" smtClean="0"/>
            <a:t>Кош-</a:t>
          </a:r>
          <a:r>
            <a:rPr lang="ru-RU" sz="2000" b="1" dirty="0" err="1" smtClean="0"/>
            <a:t>Агачский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08C28C5A-9CB7-4146-BE61-5A14B30FBAA2}" type="parTrans" cxnId="{3D03DEB6-784E-48EE-A677-8E2534C3DE4E}">
      <dgm:prSet/>
      <dgm:spPr/>
      <dgm:t>
        <a:bodyPr/>
        <a:lstStyle/>
        <a:p>
          <a:endParaRPr lang="ru-RU"/>
        </a:p>
      </dgm:t>
    </dgm:pt>
    <dgm:pt modelId="{72A1DCC5-BC77-427C-8223-A9B29DBCFF74}" type="sibTrans" cxnId="{3D03DEB6-784E-48EE-A677-8E2534C3DE4E}">
      <dgm:prSet/>
      <dgm:spPr/>
      <dgm:t>
        <a:bodyPr/>
        <a:lstStyle/>
        <a:p>
          <a:endParaRPr lang="ru-RU"/>
        </a:p>
      </dgm:t>
    </dgm:pt>
    <dgm:pt modelId="{1717FB15-4DB4-403D-8971-C2689A36AF7B}">
      <dgm:prSet custT="1"/>
      <dgm:spPr/>
      <dgm:t>
        <a:bodyPr/>
        <a:lstStyle/>
        <a:p>
          <a:r>
            <a:rPr lang="ru-RU" sz="2000" b="1" dirty="0" err="1" smtClean="0"/>
            <a:t>Турочакский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10A19C13-F011-42E8-B01A-5FCAC3844C9C}" type="parTrans" cxnId="{BEB344E7-E95E-4896-A1CF-3C3CCF95907A}">
      <dgm:prSet/>
      <dgm:spPr/>
      <dgm:t>
        <a:bodyPr/>
        <a:lstStyle/>
        <a:p>
          <a:endParaRPr lang="ru-RU"/>
        </a:p>
      </dgm:t>
    </dgm:pt>
    <dgm:pt modelId="{AFB58398-2DEF-40D0-89CD-FDD7DBD1B12F}" type="sibTrans" cxnId="{BEB344E7-E95E-4896-A1CF-3C3CCF95907A}">
      <dgm:prSet/>
      <dgm:spPr/>
      <dgm:t>
        <a:bodyPr/>
        <a:lstStyle/>
        <a:p>
          <a:endParaRPr lang="ru-RU"/>
        </a:p>
      </dgm:t>
    </dgm:pt>
    <dgm:pt modelId="{B8716A2B-015D-43DF-8EAE-B6E0AD6C828E}">
      <dgm:prSet phldrT="[Текст]" phldr="1"/>
      <dgm:spPr/>
      <dgm:t>
        <a:bodyPr/>
        <a:lstStyle/>
        <a:p>
          <a:endParaRPr lang="ru-RU" dirty="0"/>
        </a:p>
      </dgm:t>
    </dgm:pt>
    <dgm:pt modelId="{23D6B95E-329B-4C55-B01B-FCD0D9086BC0}" type="sibTrans" cxnId="{C06CA937-97D5-4189-BA0A-69F55772130B}">
      <dgm:prSet/>
      <dgm:spPr/>
      <dgm:t>
        <a:bodyPr/>
        <a:lstStyle/>
        <a:p>
          <a:endParaRPr lang="ru-RU"/>
        </a:p>
      </dgm:t>
    </dgm:pt>
    <dgm:pt modelId="{39D048A2-04EF-4571-8BC8-C24DD530C74C}" type="parTrans" cxnId="{C06CA937-97D5-4189-BA0A-69F55772130B}">
      <dgm:prSet/>
      <dgm:spPr/>
      <dgm:t>
        <a:bodyPr/>
        <a:lstStyle/>
        <a:p>
          <a:endParaRPr lang="ru-RU"/>
        </a:p>
      </dgm:t>
    </dgm:pt>
    <dgm:pt modelId="{C3EA75C9-0C97-4665-BB6C-0A696D89C26E}">
      <dgm:prSet custT="1"/>
      <dgm:spPr/>
      <dgm:t>
        <a:bodyPr/>
        <a:lstStyle/>
        <a:p>
          <a:r>
            <a:rPr lang="ru-RU" sz="2000" b="1" dirty="0" err="1" smtClean="0"/>
            <a:t>Чойский</a:t>
          </a:r>
          <a:r>
            <a:rPr lang="ru-RU" sz="2000" b="1" dirty="0" smtClean="0"/>
            <a:t> район</a:t>
          </a:r>
          <a:endParaRPr lang="ru-RU" sz="2000" b="1" dirty="0"/>
        </a:p>
      </dgm:t>
    </dgm:pt>
    <dgm:pt modelId="{77E0D5FD-01B8-434D-A37E-31022D056201}" type="parTrans" cxnId="{12338EE5-8B2E-442C-8F90-58F0D86F0AF2}">
      <dgm:prSet/>
      <dgm:spPr/>
      <dgm:t>
        <a:bodyPr/>
        <a:lstStyle/>
        <a:p>
          <a:endParaRPr lang="ru-RU"/>
        </a:p>
      </dgm:t>
    </dgm:pt>
    <dgm:pt modelId="{9AC8961B-0F63-40CF-9043-0C3D5C11F999}" type="sibTrans" cxnId="{12338EE5-8B2E-442C-8F90-58F0D86F0AF2}">
      <dgm:prSet/>
      <dgm:spPr/>
      <dgm:t>
        <a:bodyPr/>
        <a:lstStyle/>
        <a:p>
          <a:endParaRPr lang="ru-RU"/>
        </a:p>
      </dgm:t>
    </dgm:pt>
    <dgm:pt modelId="{75B197EF-BEC0-493A-B059-7BB084A6E6E1}">
      <dgm:prSet custT="1"/>
      <dgm:spPr/>
      <dgm:t>
        <a:bodyPr/>
        <a:lstStyle/>
        <a:p>
          <a:r>
            <a:rPr lang="ru-RU" sz="2000" b="1" dirty="0" smtClean="0"/>
            <a:t>ОО, подведомственные МОН РА</a:t>
          </a:r>
          <a:endParaRPr lang="ru-RU" sz="2000" b="1" dirty="0"/>
        </a:p>
      </dgm:t>
    </dgm:pt>
    <dgm:pt modelId="{B3BFF94E-24BB-4D1F-96E8-3C7977113706}" type="parTrans" cxnId="{03E24497-46D2-463A-98F2-839A5072AEB8}">
      <dgm:prSet/>
      <dgm:spPr/>
      <dgm:t>
        <a:bodyPr/>
        <a:lstStyle/>
        <a:p>
          <a:endParaRPr lang="ru-RU"/>
        </a:p>
      </dgm:t>
    </dgm:pt>
    <dgm:pt modelId="{BB13ABEC-F600-4FAC-9BC1-ABBBED7C8E25}" type="sibTrans" cxnId="{03E24497-46D2-463A-98F2-839A5072AEB8}">
      <dgm:prSet/>
      <dgm:spPr/>
      <dgm:t>
        <a:bodyPr/>
        <a:lstStyle/>
        <a:p>
          <a:endParaRPr lang="ru-RU"/>
        </a:p>
      </dgm:t>
    </dgm:pt>
    <dgm:pt modelId="{2284C63D-B824-46AD-B994-F2F5D2B686D7}" type="pres">
      <dgm:prSet presAssocID="{0AA51DBA-4BDB-4C58-B663-D33A09F0A3A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151685-9367-4F50-AD76-F4D485C9BFD5}" type="pres">
      <dgm:prSet presAssocID="{B8716A2B-015D-43DF-8EAE-B6E0AD6C828E}" presName="root" presStyleCnt="0">
        <dgm:presLayoutVars>
          <dgm:chMax/>
          <dgm:chPref val="4"/>
        </dgm:presLayoutVars>
      </dgm:prSet>
      <dgm:spPr/>
    </dgm:pt>
    <dgm:pt modelId="{0C2EE84B-477B-449D-A74D-F1FD83BB1897}" type="pres">
      <dgm:prSet presAssocID="{B8716A2B-015D-43DF-8EAE-B6E0AD6C828E}" presName="rootComposite" presStyleCnt="0">
        <dgm:presLayoutVars/>
      </dgm:prSet>
      <dgm:spPr/>
    </dgm:pt>
    <dgm:pt modelId="{2624624E-CF6A-44EE-B2EA-9C2F2750A79F}" type="pres">
      <dgm:prSet presAssocID="{B8716A2B-015D-43DF-8EAE-B6E0AD6C828E}" presName="rootText" presStyleLbl="node0" presStyleIdx="0" presStyleCnt="1" custScaleX="86939" custLinFactY="18029" custLinFactNeighborX="536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D68D673-1FA7-4541-A484-F6BCF16DE0CF}" type="pres">
      <dgm:prSet presAssocID="{B8716A2B-015D-43DF-8EAE-B6E0AD6C828E}" presName="childShape" presStyleCnt="0">
        <dgm:presLayoutVars>
          <dgm:chMax val="0"/>
          <dgm:chPref val="0"/>
        </dgm:presLayoutVars>
      </dgm:prSet>
      <dgm:spPr/>
    </dgm:pt>
    <dgm:pt modelId="{77BD3BA6-5AA3-480C-BE60-8C4344962A1A}" type="pres">
      <dgm:prSet presAssocID="{992D7A07-C429-4BE9-9158-2D56DC70E1EE}" presName="childComposite" presStyleCnt="0">
        <dgm:presLayoutVars>
          <dgm:chMax val="0"/>
          <dgm:chPref val="0"/>
        </dgm:presLayoutVars>
      </dgm:prSet>
      <dgm:spPr/>
    </dgm:pt>
    <dgm:pt modelId="{7496AFD6-252C-4E9E-ABA7-40A9079FBD06}" type="pres">
      <dgm:prSet presAssocID="{992D7A07-C429-4BE9-9158-2D56DC70E1E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0F9562C2-B4E6-42C3-80D9-038E27E6662B}" type="pres">
      <dgm:prSet presAssocID="{992D7A07-C429-4BE9-9158-2D56DC70E1EE}" presName="childText" presStyleLbl="lnNode1" presStyleIdx="0" presStyleCnt="4" custScaleX="99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F2242-4EE2-4098-BB0C-B531DEF7116E}" type="pres">
      <dgm:prSet presAssocID="{1717FB15-4DB4-403D-8971-C2689A36AF7B}" presName="childComposite" presStyleCnt="0">
        <dgm:presLayoutVars>
          <dgm:chMax val="0"/>
          <dgm:chPref val="0"/>
        </dgm:presLayoutVars>
      </dgm:prSet>
      <dgm:spPr/>
    </dgm:pt>
    <dgm:pt modelId="{0BB905AB-62A8-4BB3-B7F7-AC4F68E86CEA}" type="pres">
      <dgm:prSet presAssocID="{1717FB15-4DB4-403D-8971-C2689A36AF7B}" presName="Image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4EFFBC20-CAE4-4923-B5C0-8CA7926705D1}" type="pres">
      <dgm:prSet presAssocID="{1717FB15-4DB4-403D-8971-C2689A36AF7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07AE6-0034-4B10-9886-F38844058A01}" type="pres">
      <dgm:prSet presAssocID="{C3EA75C9-0C97-4665-BB6C-0A696D89C26E}" presName="childComposite" presStyleCnt="0">
        <dgm:presLayoutVars>
          <dgm:chMax val="0"/>
          <dgm:chPref val="0"/>
        </dgm:presLayoutVars>
      </dgm:prSet>
      <dgm:spPr/>
    </dgm:pt>
    <dgm:pt modelId="{F6B34177-0276-426A-9864-205A9A3787D5}" type="pres">
      <dgm:prSet presAssocID="{C3EA75C9-0C97-4665-BB6C-0A696D89C26E}" presName="Image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90E8F26B-28B5-4677-8E5F-088FB80C3192}" type="pres">
      <dgm:prSet presAssocID="{C3EA75C9-0C97-4665-BB6C-0A696D89C26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3C97-94F3-43D4-8491-8E69456D5083}" type="pres">
      <dgm:prSet presAssocID="{75B197EF-BEC0-493A-B059-7BB084A6E6E1}" presName="childComposite" presStyleCnt="0">
        <dgm:presLayoutVars>
          <dgm:chMax val="0"/>
          <dgm:chPref val="0"/>
        </dgm:presLayoutVars>
      </dgm:prSet>
      <dgm:spPr/>
    </dgm:pt>
    <dgm:pt modelId="{FE3F759A-6A22-4831-A59D-C7B4A6A3A3BF}" type="pres">
      <dgm:prSet presAssocID="{75B197EF-BEC0-493A-B059-7BB084A6E6E1}" presName="Image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C74A4A9C-AFC2-4668-961E-655A8FD5DDA7}" type="pres">
      <dgm:prSet presAssocID="{75B197EF-BEC0-493A-B059-7BB084A6E6E1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76D5F-A574-4E39-909B-269CE695CA14}" type="presOf" srcId="{992D7A07-C429-4BE9-9158-2D56DC70E1EE}" destId="{0F9562C2-B4E6-42C3-80D9-038E27E6662B}" srcOrd="0" destOrd="0" presId="urn:microsoft.com/office/officeart/2008/layout/PictureAccentList"/>
    <dgm:cxn modelId="{70CCE80F-E035-4758-A44B-3F562BD5C546}" type="presOf" srcId="{B8716A2B-015D-43DF-8EAE-B6E0AD6C828E}" destId="{2624624E-CF6A-44EE-B2EA-9C2F2750A79F}" srcOrd="0" destOrd="0" presId="urn:microsoft.com/office/officeart/2008/layout/PictureAccentList"/>
    <dgm:cxn modelId="{A6762199-86F0-492E-9903-EEF4152603B1}" type="presOf" srcId="{C3EA75C9-0C97-4665-BB6C-0A696D89C26E}" destId="{90E8F26B-28B5-4677-8E5F-088FB80C3192}" srcOrd="0" destOrd="0" presId="urn:microsoft.com/office/officeart/2008/layout/PictureAccentList"/>
    <dgm:cxn modelId="{188700C6-BB87-4267-9542-6205A6D0CF47}" type="presOf" srcId="{1717FB15-4DB4-403D-8971-C2689A36AF7B}" destId="{4EFFBC20-CAE4-4923-B5C0-8CA7926705D1}" srcOrd="0" destOrd="0" presId="urn:microsoft.com/office/officeart/2008/layout/PictureAccentList"/>
    <dgm:cxn modelId="{12338EE5-8B2E-442C-8F90-58F0D86F0AF2}" srcId="{B8716A2B-015D-43DF-8EAE-B6E0AD6C828E}" destId="{C3EA75C9-0C97-4665-BB6C-0A696D89C26E}" srcOrd="2" destOrd="0" parTransId="{77E0D5FD-01B8-434D-A37E-31022D056201}" sibTransId="{9AC8961B-0F63-40CF-9043-0C3D5C11F999}"/>
    <dgm:cxn modelId="{03E24497-46D2-463A-98F2-839A5072AEB8}" srcId="{B8716A2B-015D-43DF-8EAE-B6E0AD6C828E}" destId="{75B197EF-BEC0-493A-B059-7BB084A6E6E1}" srcOrd="3" destOrd="0" parTransId="{B3BFF94E-24BB-4D1F-96E8-3C7977113706}" sibTransId="{BB13ABEC-F600-4FAC-9BC1-ABBBED7C8E25}"/>
    <dgm:cxn modelId="{3D03DEB6-784E-48EE-A677-8E2534C3DE4E}" srcId="{B8716A2B-015D-43DF-8EAE-B6E0AD6C828E}" destId="{992D7A07-C429-4BE9-9158-2D56DC70E1EE}" srcOrd="0" destOrd="0" parTransId="{08C28C5A-9CB7-4146-BE61-5A14B30FBAA2}" sibTransId="{72A1DCC5-BC77-427C-8223-A9B29DBCFF74}"/>
    <dgm:cxn modelId="{612003D6-CA79-465F-BA69-C2F6DE5A3B26}" type="presOf" srcId="{75B197EF-BEC0-493A-B059-7BB084A6E6E1}" destId="{C74A4A9C-AFC2-4668-961E-655A8FD5DDA7}" srcOrd="0" destOrd="0" presId="urn:microsoft.com/office/officeart/2008/layout/PictureAccentList"/>
    <dgm:cxn modelId="{C06CA937-97D5-4189-BA0A-69F55772130B}" srcId="{0AA51DBA-4BDB-4C58-B663-D33A09F0A3A9}" destId="{B8716A2B-015D-43DF-8EAE-B6E0AD6C828E}" srcOrd="0" destOrd="0" parTransId="{39D048A2-04EF-4571-8BC8-C24DD530C74C}" sibTransId="{23D6B95E-329B-4C55-B01B-FCD0D9086BC0}"/>
    <dgm:cxn modelId="{76CB9606-A5BE-4ECE-A298-CD15D2FBD82B}" type="presOf" srcId="{0AA51DBA-4BDB-4C58-B663-D33A09F0A3A9}" destId="{2284C63D-B824-46AD-B994-F2F5D2B686D7}" srcOrd="0" destOrd="0" presId="urn:microsoft.com/office/officeart/2008/layout/PictureAccentList"/>
    <dgm:cxn modelId="{BEB344E7-E95E-4896-A1CF-3C3CCF95907A}" srcId="{B8716A2B-015D-43DF-8EAE-B6E0AD6C828E}" destId="{1717FB15-4DB4-403D-8971-C2689A36AF7B}" srcOrd="1" destOrd="0" parTransId="{10A19C13-F011-42E8-B01A-5FCAC3844C9C}" sibTransId="{AFB58398-2DEF-40D0-89CD-FDD7DBD1B12F}"/>
    <dgm:cxn modelId="{CF6A4342-4B58-499E-9B49-0357CF162A88}" type="presParOf" srcId="{2284C63D-B824-46AD-B994-F2F5D2B686D7}" destId="{A7151685-9367-4F50-AD76-F4D485C9BFD5}" srcOrd="0" destOrd="0" presId="urn:microsoft.com/office/officeart/2008/layout/PictureAccentList"/>
    <dgm:cxn modelId="{85D6FD72-BD18-4091-A1F2-A605013A0F69}" type="presParOf" srcId="{A7151685-9367-4F50-AD76-F4D485C9BFD5}" destId="{0C2EE84B-477B-449D-A74D-F1FD83BB1897}" srcOrd="0" destOrd="0" presId="urn:microsoft.com/office/officeart/2008/layout/PictureAccentList"/>
    <dgm:cxn modelId="{FC342EA5-E239-42E9-A1A2-72EB84DBE91C}" type="presParOf" srcId="{0C2EE84B-477B-449D-A74D-F1FD83BB1897}" destId="{2624624E-CF6A-44EE-B2EA-9C2F2750A79F}" srcOrd="0" destOrd="0" presId="urn:microsoft.com/office/officeart/2008/layout/PictureAccentList"/>
    <dgm:cxn modelId="{9F17C788-9185-4A00-8009-7DA31BB1D010}" type="presParOf" srcId="{A7151685-9367-4F50-AD76-F4D485C9BFD5}" destId="{1D68D673-1FA7-4541-A484-F6BCF16DE0CF}" srcOrd="1" destOrd="0" presId="urn:microsoft.com/office/officeart/2008/layout/PictureAccentList"/>
    <dgm:cxn modelId="{87A881FC-93BD-482C-A91E-365F6088752E}" type="presParOf" srcId="{1D68D673-1FA7-4541-A484-F6BCF16DE0CF}" destId="{77BD3BA6-5AA3-480C-BE60-8C4344962A1A}" srcOrd="0" destOrd="0" presId="urn:microsoft.com/office/officeart/2008/layout/PictureAccentList"/>
    <dgm:cxn modelId="{7C81954D-D1B8-458E-A9EB-0B202FBC6AD8}" type="presParOf" srcId="{77BD3BA6-5AA3-480C-BE60-8C4344962A1A}" destId="{7496AFD6-252C-4E9E-ABA7-40A9079FBD06}" srcOrd="0" destOrd="0" presId="urn:microsoft.com/office/officeart/2008/layout/PictureAccentList"/>
    <dgm:cxn modelId="{12F6C328-4E9B-4CD7-8A4F-16C34A6110A5}" type="presParOf" srcId="{77BD3BA6-5AA3-480C-BE60-8C4344962A1A}" destId="{0F9562C2-B4E6-42C3-80D9-038E27E6662B}" srcOrd="1" destOrd="0" presId="urn:microsoft.com/office/officeart/2008/layout/PictureAccentList"/>
    <dgm:cxn modelId="{953A86D9-899A-4001-BAE0-31FB49AB6808}" type="presParOf" srcId="{1D68D673-1FA7-4541-A484-F6BCF16DE0CF}" destId="{9C0F2242-4EE2-4098-BB0C-B531DEF7116E}" srcOrd="1" destOrd="0" presId="urn:microsoft.com/office/officeart/2008/layout/PictureAccentList"/>
    <dgm:cxn modelId="{FF25091F-C6FE-4458-853D-CA46207479BC}" type="presParOf" srcId="{9C0F2242-4EE2-4098-BB0C-B531DEF7116E}" destId="{0BB905AB-62A8-4BB3-B7F7-AC4F68E86CEA}" srcOrd="0" destOrd="0" presId="urn:microsoft.com/office/officeart/2008/layout/PictureAccentList"/>
    <dgm:cxn modelId="{BC8A3CE1-1658-413C-BF60-1239AC1FC2E9}" type="presParOf" srcId="{9C0F2242-4EE2-4098-BB0C-B531DEF7116E}" destId="{4EFFBC20-CAE4-4923-B5C0-8CA7926705D1}" srcOrd="1" destOrd="0" presId="urn:microsoft.com/office/officeart/2008/layout/PictureAccentList"/>
    <dgm:cxn modelId="{9351ADF7-0B83-4CC1-81B5-3BEB5BB4CDA6}" type="presParOf" srcId="{1D68D673-1FA7-4541-A484-F6BCF16DE0CF}" destId="{6FE07AE6-0034-4B10-9886-F38844058A01}" srcOrd="2" destOrd="0" presId="urn:microsoft.com/office/officeart/2008/layout/PictureAccentList"/>
    <dgm:cxn modelId="{DD38AE4B-FF9E-4998-B42F-613D6BB14701}" type="presParOf" srcId="{6FE07AE6-0034-4B10-9886-F38844058A01}" destId="{F6B34177-0276-426A-9864-205A9A3787D5}" srcOrd="0" destOrd="0" presId="urn:microsoft.com/office/officeart/2008/layout/PictureAccentList"/>
    <dgm:cxn modelId="{0C1B1191-F34A-4156-8A66-A52E1033AF4B}" type="presParOf" srcId="{6FE07AE6-0034-4B10-9886-F38844058A01}" destId="{90E8F26B-28B5-4677-8E5F-088FB80C3192}" srcOrd="1" destOrd="0" presId="urn:microsoft.com/office/officeart/2008/layout/PictureAccentList"/>
    <dgm:cxn modelId="{CD09AFB9-51AF-4DC5-93C8-382B796D7323}" type="presParOf" srcId="{1D68D673-1FA7-4541-A484-F6BCF16DE0CF}" destId="{79653C97-94F3-43D4-8491-8E69456D5083}" srcOrd="3" destOrd="0" presId="urn:microsoft.com/office/officeart/2008/layout/PictureAccentList"/>
    <dgm:cxn modelId="{1482347D-3BE3-4A2C-A48F-EFB320EA00C7}" type="presParOf" srcId="{79653C97-94F3-43D4-8491-8E69456D5083}" destId="{FE3F759A-6A22-4831-A59D-C7B4A6A3A3BF}" srcOrd="0" destOrd="0" presId="urn:microsoft.com/office/officeart/2008/layout/PictureAccentList"/>
    <dgm:cxn modelId="{D38D089A-81F2-4EC3-BB50-A54B1C189EBB}" type="presParOf" srcId="{79653C97-94F3-43D4-8491-8E69456D5083}" destId="{C74A4A9C-AFC2-4668-961E-655A8FD5DDA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655183-2745-4536-8B43-05BAF01B7ED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E994DAA-1786-40AB-9659-0AC4E0FE049B}">
      <dgm:prSet phldrT="[Текст]" custT="1"/>
      <dgm:spPr/>
      <dgm:t>
        <a:bodyPr/>
        <a:lstStyle/>
        <a:p>
          <a:r>
            <a:rPr lang="ru-RU" sz="1600" b="1" dirty="0" smtClean="0"/>
            <a:t>Общеобразовательные </a:t>
          </a:r>
        </a:p>
        <a:p>
          <a:r>
            <a:rPr lang="ru-RU" sz="1600" b="1" dirty="0" smtClean="0"/>
            <a:t>программы</a:t>
          </a:r>
          <a:endParaRPr lang="ru-RU" sz="1600" b="1" dirty="0"/>
        </a:p>
      </dgm:t>
    </dgm:pt>
    <dgm:pt modelId="{D012C4ED-EBDF-4604-B836-FF64BEA93AF8}" type="parTrans" cxnId="{A5D46BFD-9E8E-4A79-A610-7DEE9727095F}">
      <dgm:prSet/>
      <dgm:spPr/>
      <dgm:t>
        <a:bodyPr/>
        <a:lstStyle/>
        <a:p>
          <a:endParaRPr lang="ru-RU"/>
        </a:p>
      </dgm:t>
    </dgm:pt>
    <dgm:pt modelId="{A1959C67-8CCB-4379-9B05-33F2DFA40AD8}" type="sibTrans" cxnId="{A5D46BFD-9E8E-4A79-A610-7DEE9727095F}">
      <dgm:prSet/>
      <dgm:spPr/>
      <dgm:t>
        <a:bodyPr/>
        <a:lstStyle/>
        <a:p>
          <a:endParaRPr lang="ru-RU"/>
        </a:p>
      </dgm:t>
    </dgm:pt>
    <dgm:pt modelId="{94225663-D823-4DEA-BD3A-48FAEBBAD4C1}">
      <dgm:prSet phldrT="[Текст]"/>
      <dgm:spPr/>
      <dgm:t>
        <a:bodyPr/>
        <a:lstStyle/>
        <a:p>
          <a:r>
            <a:rPr lang="ru-RU" b="1" dirty="0" smtClean="0"/>
            <a:t>Дистанционное образование</a:t>
          </a:r>
          <a:endParaRPr lang="ru-RU" b="1" dirty="0"/>
        </a:p>
      </dgm:t>
    </dgm:pt>
    <dgm:pt modelId="{2B553E0A-CF9E-49F0-96CE-4813274A42AD}" type="parTrans" cxnId="{0AD6003C-9DCE-4AFD-A023-B7DAF54DC449}">
      <dgm:prSet/>
      <dgm:spPr/>
      <dgm:t>
        <a:bodyPr/>
        <a:lstStyle/>
        <a:p>
          <a:endParaRPr lang="ru-RU"/>
        </a:p>
      </dgm:t>
    </dgm:pt>
    <dgm:pt modelId="{8C7F33D0-8D7A-4AE9-935F-F006749E1CCB}" type="sibTrans" cxnId="{0AD6003C-9DCE-4AFD-A023-B7DAF54DC449}">
      <dgm:prSet/>
      <dgm:spPr/>
      <dgm:t>
        <a:bodyPr/>
        <a:lstStyle/>
        <a:p>
          <a:endParaRPr lang="ru-RU"/>
        </a:p>
      </dgm:t>
    </dgm:pt>
    <dgm:pt modelId="{25F8A291-9941-4012-90AE-572688981D3C}">
      <dgm:prSet phldrT="[Текст]"/>
      <dgm:spPr/>
      <dgm:t>
        <a:bodyPr/>
        <a:lstStyle/>
        <a:p>
          <a:r>
            <a:rPr lang="ru-RU" b="1" dirty="0" smtClean="0"/>
            <a:t>Сетевое взаимодействие</a:t>
          </a:r>
          <a:endParaRPr lang="ru-RU" b="1" dirty="0"/>
        </a:p>
      </dgm:t>
    </dgm:pt>
    <dgm:pt modelId="{EF25D8F7-A1B8-4068-865F-FDE5B4FB885B}" type="parTrans" cxnId="{329BE0F9-3413-4F7C-A70C-9B3CE7497941}">
      <dgm:prSet/>
      <dgm:spPr/>
      <dgm:t>
        <a:bodyPr/>
        <a:lstStyle/>
        <a:p>
          <a:endParaRPr lang="ru-RU"/>
        </a:p>
      </dgm:t>
    </dgm:pt>
    <dgm:pt modelId="{8DBF8466-6F3B-4D6F-B18E-58A46CFCEA4E}" type="sibTrans" cxnId="{329BE0F9-3413-4F7C-A70C-9B3CE7497941}">
      <dgm:prSet/>
      <dgm:spPr/>
      <dgm:t>
        <a:bodyPr/>
        <a:lstStyle/>
        <a:p>
          <a:endParaRPr lang="ru-RU"/>
        </a:p>
      </dgm:t>
    </dgm:pt>
    <dgm:pt modelId="{4C3C3243-6235-48EB-9FBE-B7372AF42AA0}">
      <dgm:prSet phldrT="[Текст]"/>
      <dgm:spPr/>
      <dgm:t>
        <a:bodyPr/>
        <a:lstStyle/>
        <a:p>
          <a:r>
            <a:rPr lang="ru-RU" b="1" dirty="0" smtClean="0"/>
            <a:t>Дополнительное образование</a:t>
          </a:r>
          <a:endParaRPr lang="ru-RU" b="1" dirty="0"/>
        </a:p>
      </dgm:t>
    </dgm:pt>
    <dgm:pt modelId="{1927C7B3-68E1-4767-B953-727C4B6077E4}" type="parTrans" cxnId="{AD6F2CB0-1DF3-41F7-A4B1-B052A2F65275}">
      <dgm:prSet/>
      <dgm:spPr/>
      <dgm:t>
        <a:bodyPr/>
        <a:lstStyle/>
        <a:p>
          <a:endParaRPr lang="ru-RU"/>
        </a:p>
      </dgm:t>
    </dgm:pt>
    <dgm:pt modelId="{53C391DC-CAFC-44CA-84F4-EEF4892CAF0A}" type="sibTrans" cxnId="{AD6F2CB0-1DF3-41F7-A4B1-B052A2F65275}">
      <dgm:prSet/>
      <dgm:spPr/>
      <dgm:t>
        <a:bodyPr/>
        <a:lstStyle/>
        <a:p>
          <a:endParaRPr lang="ru-RU"/>
        </a:p>
      </dgm:t>
    </dgm:pt>
    <dgm:pt modelId="{28C4C46C-BFB1-47DA-81F3-A586960809B4}">
      <dgm:prSet phldrT="[Текст]"/>
      <dgm:spPr/>
      <dgm:t>
        <a:bodyPr/>
        <a:lstStyle/>
        <a:p>
          <a:r>
            <a:rPr lang="ru-RU" b="1" dirty="0" smtClean="0"/>
            <a:t>Шахматное образование</a:t>
          </a:r>
          <a:endParaRPr lang="ru-RU" b="1" dirty="0"/>
        </a:p>
      </dgm:t>
    </dgm:pt>
    <dgm:pt modelId="{5B3E8FA9-D736-4DFB-BB87-FF961BC36B83}" type="parTrans" cxnId="{55785041-C5B2-4A1A-814A-03715FA5F848}">
      <dgm:prSet/>
      <dgm:spPr/>
      <dgm:t>
        <a:bodyPr/>
        <a:lstStyle/>
        <a:p>
          <a:endParaRPr lang="ru-RU"/>
        </a:p>
      </dgm:t>
    </dgm:pt>
    <dgm:pt modelId="{83EFDCF3-4ED8-4C0D-A309-F073D944884C}" type="sibTrans" cxnId="{55785041-C5B2-4A1A-814A-03715FA5F848}">
      <dgm:prSet/>
      <dgm:spPr/>
      <dgm:t>
        <a:bodyPr/>
        <a:lstStyle/>
        <a:p>
          <a:endParaRPr lang="ru-RU"/>
        </a:p>
      </dgm:t>
    </dgm:pt>
    <dgm:pt modelId="{5A09709C-9045-4E8A-8DA3-A1B80592E205}">
      <dgm:prSet phldrT="[Текст]"/>
      <dgm:spPr/>
      <dgm:t>
        <a:bodyPr/>
        <a:lstStyle/>
        <a:p>
          <a:r>
            <a:rPr lang="ru-RU" b="1" dirty="0" smtClean="0"/>
            <a:t>Проектная деятельность</a:t>
          </a:r>
          <a:endParaRPr lang="ru-RU" b="1" dirty="0"/>
        </a:p>
      </dgm:t>
    </dgm:pt>
    <dgm:pt modelId="{6B721752-B17A-43B3-B507-08AAC24FD8F2}" type="parTrans" cxnId="{40B0D865-1C42-4241-AED8-4D60D37413F3}">
      <dgm:prSet/>
      <dgm:spPr/>
      <dgm:t>
        <a:bodyPr/>
        <a:lstStyle/>
        <a:p>
          <a:endParaRPr lang="ru-RU"/>
        </a:p>
      </dgm:t>
    </dgm:pt>
    <dgm:pt modelId="{DA877028-7CA1-4940-80DC-4970FD608261}" type="sibTrans" cxnId="{40B0D865-1C42-4241-AED8-4D60D37413F3}">
      <dgm:prSet/>
      <dgm:spPr/>
      <dgm:t>
        <a:bodyPr/>
        <a:lstStyle/>
        <a:p>
          <a:endParaRPr lang="ru-RU"/>
        </a:p>
      </dgm:t>
    </dgm:pt>
    <dgm:pt modelId="{B5947F7B-5CA7-4667-A3B3-75041ABA7B7B}" type="pres">
      <dgm:prSet presAssocID="{EB655183-2745-4536-8B43-05BAF01B7ED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3AA9B7D-92CA-4544-9363-C9CD503C4804}" type="pres">
      <dgm:prSet presAssocID="{6E994DAA-1786-40AB-9659-0AC4E0FE049B}" presName="parComposite" presStyleCnt="0"/>
      <dgm:spPr/>
    </dgm:pt>
    <dgm:pt modelId="{0FD09472-E4F9-43E0-86DD-E4CA72677D4F}" type="pres">
      <dgm:prSet presAssocID="{6E994DAA-1786-40AB-9659-0AC4E0FE049B}" presName="parBigCircle" presStyleLbl="node0" presStyleIdx="0" presStyleCnt="2"/>
      <dgm:spPr/>
    </dgm:pt>
    <dgm:pt modelId="{687EA8C8-1B45-45F0-82A5-00CE0B13AD28}" type="pres">
      <dgm:prSet presAssocID="{6E994DAA-1786-40AB-9659-0AC4E0FE049B}" presName="parTx" presStyleLbl="revTx" presStyleIdx="0" presStyleCnt="10" custScaleX="115536" custScaleY="119394" custLinFactNeighborX="4677" custLinFactNeighborY="-10619"/>
      <dgm:spPr/>
      <dgm:t>
        <a:bodyPr/>
        <a:lstStyle/>
        <a:p>
          <a:endParaRPr lang="ru-RU"/>
        </a:p>
      </dgm:t>
    </dgm:pt>
    <dgm:pt modelId="{3EECF954-D8FE-4977-9893-F142E1AE74B8}" type="pres">
      <dgm:prSet presAssocID="{6E994DAA-1786-40AB-9659-0AC4E0FE049B}" presName="bSpace" presStyleCnt="0"/>
      <dgm:spPr/>
    </dgm:pt>
    <dgm:pt modelId="{DD004E97-AF9B-4718-B7DA-304CB3EBD320}" type="pres">
      <dgm:prSet presAssocID="{6E994DAA-1786-40AB-9659-0AC4E0FE049B}" presName="parBackupNorm" presStyleCnt="0"/>
      <dgm:spPr/>
    </dgm:pt>
    <dgm:pt modelId="{A19D6C50-0AD7-46D5-9DEE-849CEA1E8544}" type="pres">
      <dgm:prSet presAssocID="{A1959C67-8CCB-4379-9B05-33F2DFA40AD8}" presName="parSpace" presStyleCnt="0"/>
      <dgm:spPr/>
    </dgm:pt>
    <dgm:pt modelId="{85724794-629E-4031-AD3A-891F04CC0CBF}" type="pres">
      <dgm:prSet presAssocID="{94225663-D823-4DEA-BD3A-48FAEBBAD4C1}" presName="desBackupLeftNorm" presStyleCnt="0"/>
      <dgm:spPr/>
    </dgm:pt>
    <dgm:pt modelId="{4C1D2302-9079-4EFF-ABD4-23934A16150A}" type="pres">
      <dgm:prSet presAssocID="{94225663-D823-4DEA-BD3A-48FAEBBAD4C1}" presName="desComposite" presStyleCnt="0"/>
      <dgm:spPr/>
    </dgm:pt>
    <dgm:pt modelId="{8A694D79-D7DA-4DC8-A94D-C7151BD1F486}" type="pres">
      <dgm:prSet presAssocID="{94225663-D823-4DEA-BD3A-48FAEBBAD4C1}" presName="desCircle" presStyleLbl="node1" presStyleIdx="0" presStyleCnt="4"/>
      <dgm:spPr/>
    </dgm:pt>
    <dgm:pt modelId="{3010718A-301F-4AE9-9A7D-188AD9CC6ECB}" type="pres">
      <dgm:prSet presAssocID="{94225663-D823-4DEA-BD3A-48FAEBBAD4C1}" presName="chTx" presStyleLbl="revTx" presStyleIdx="1" presStyleCnt="10"/>
      <dgm:spPr/>
      <dgm:t>
        <a:bodyPr/>
        <a:lstStyle/>
        <a:p>
          <a:endParaRPr lang="ru-RU"/>
        </a:p>
      </dgm:t>
    </dgm:pt>
    <dgm:pt modelId="{E10AC7F6-1311-4D8A-A582-4AE68CBC5A0C}" type="pres">
      <dgm:prSet presAssocID="{94225663-D823-4DEA-BD3A-48FAEBBAD4C1}" presName="desTx" presStyleLbl="revTx" presStyleIdx="2" presStyleCnt="10">
        <dgm:presLayoutVars>
          <dgm:bulletEnabled val="1"/>
        </dgm:presLayoutVars>
      </dgm:prSet>
      <dgm:spPr/>
    </dgm:pt>
    <dgm:pt modelId="{582A88B9-596D-4EFF-98E2-5CEBEF31544E}" type="pres">
      <dgm:prSet presAssocID="{94225663-D823-4DEA-BD3A-48FAEBBAD4C1}" presName="desBackupRightNorm" presStyleCnt="0"/>
      <dgm:spPr/>
    </dgm:pt>
    <dgm:pt modelId="{F89A0033-D325-4962-8E7E-FAFD08D3F7D4}" type="pres">
      <dgm:prSet presAssocID="{8C7F33D0-8D7A-4AE9-935F-F006749E1CCB}" presName="desSpace" presStyleCnt="0"/>
      <dgm:spPr/>
    </dgm:pt>
    <dgm:pt modelId="{2B1BB237-D0CB-4FD6-977E-13125096CF8D}" type="pres">
      <dgm:prSet presAssocID="{25F8A291-9941-4012-90AE-572688981D3C}" presName="desBackupLeftNorm" presStyleCnt="0"/>
      <dgm:spPr/>
    </dgm:pt>
    <dgm:pt modelId="{CD8AC97D-9C28-42AA-BA2A-138EE97A0777}" type="pres">
      <dgm:prSet presAssocID="{25F8A291-9941-4012-90AE-572688981D3C}" presName="desComposite" presStyleCnt="0"/>
      <dgm:spPr/>
    </dgm:pt>
    <dgm:pt modelId="{EEC60E90-EABA-47E8-A778-8F5CAAC77AB0}" type="pres">
      <dgm:prSet presAssocID="{25F8A291-9941-4012-90AE-572688981D3C}" presName="desCircle" presStyleLbl="node1" presStyleIdx="1" presStyleCnt="4"/>
      <dgm:spPr/>
    </dgm:pt>
    <dgm:pt modelId="{91F501E1-48E0-491E-9BC7-6DB3C76439E9}" type="pres">
      <dgm:prSet presAssocID="{25F8A291-9941-4012-90AE-572688981D3C}" presName="chTx" presStyleLbl="revTx" presStyleIdx="3" presStyleCnt="10"/>
      <dgm:spPr/>
      <dgm:t>
        <a:bodyPr/>
        <a:lstStyle/>
        <a:p>
          <a:endParaRPr lang="ru-RU"/>
        </a:p>
      </dgm:t>
    </dgm:pt>
    <dgm:pt modelId="{82A792A1-B84E-4972-8FEE-796AC8600B0F}" type="pres">
      <dgm:prSet presAssocID="{25F8A291-9941-4012-90AE-572688981D3C}" presName="desTx" presStyleLbl="revTx" presStyleIdx="4" presStyleCnt="10">
        <dgm:presLayoutVars>
          <dgm:bulletEnabled val="1"/>
        </dgm:presLayoutVars>
      </dgm:prSet>
      <dgm:spPr/>
    </dgm:pt>
    <dgm:pt modelId="{99226667-1C5B-45E9-B5BB-DB96CB027146}" type="pres">
      <dgm:prSet presAssocID="{25F8A291-9941-4012-90AE-572688981D3C}" presName="desBackupRightNorm" presStyleCnt="0"/>
      <dgm:spPr/>
    </dgm:pt>
    <dgm:pt modelId="{79C39EC4-4E63-43D5-AD63-01137A4E398A}" type="pres">
      <dgm:prSet presAssocID="{8DBF8466-6F3B-4D6F-B18E-58A46CFCEA4E}" presName="desSpace" presStyleCnt="0"/>
      <dgm:spPr/>
    </dgm:pt>
    <dgm:pt modelId="{E9C17B81-920E-4361-808C-92DB2549E25F}" type="pres">
      <dgm:prSet presAssocID="{4C3C3243-6235-48EB-9FBE-B7372AF42AA0}" presName="parComposite" presStyleCnt="0"/>
      <dgm:spPr/>
    </dgm:pt>
    <dgm:pt modelId="{2EAEE751-D6A4-41AF-B482-B31DD60C568F}" type="pres">
      <dgm:prSet presAssocID="{4C3C3243-6235-48EB-9FBE-B7372AF42AA0}" presName="parBigCircle" presStyleLbl="node0" presStyleIdx="1" presStyleCnt="2"/>
      <dgm:spPr/>
      <dgm:t>
        <a:bodyPr/>
        <a:lstStyle/>
        <a:p>
          <a:endParaRPr lang="ru-RU"/>
        </a:p>
      </dgm:t>
    </dgm:pt>
    <dgm:pt modelId="{1620A09C-E290-4AA4-9122-078A585BCEA8}" type="pres">
      <dgm:prSet presAssocID="{4C3C3243-6235-48EB-9FBE-B7372AF42AA0}" presName="parTx" presStyleLbl="revTx" presStyleIdx="5" presStyleCnt="10"/>
      <dgm:spPr/>
      <dgm:t>
        <a:bodyPr/>
        <a:lstStyle/>
        <a:p>
          <a:endParaRPr lang="ru-RU"/>
        </a:p>
      </dgm:t>
    </dgm:pt>
    <dgm:pt modelId="{D44A94EA-B7F9-41C3-A88B-34A67838A2E9}" type="pres">
      <dgm:prSet presAssocID="{4C3C3243-6235-48EB-9FBE-B7372AF42AA0}" presName="bSpace" presStyleCnt="0"/>
      <dgm:spPr/>
    </dgm:pt>
    <dgm:pt modelId="{6E6A4F71-9866-425D-9CD4-B1A11FC897EE}" type="pres">
      <dgm:prSet presAssocID="{4C3C3243-6235-48EB-9FBE-B7372AF42AA0}" presName="parBackupNorm" presStyleCnt="0"/>
      <dgm:spPr/>
    </dgm:pt>
    <dgm:pt modelId="{F0C85592-48F6-4AB1-804A-B0C4E774B97D}" type="pres">
      <dgm:prSet presAssocID="{53C391DC-CAFC-44CA-84F4-EEF4892CAF0A}" presName="parSpace" presStyleCnt="0"/>
      <dgm:spPr/>
    </dgm:pt>
    <dgm:pt modelId="{161746BF-E727-490D-8448-9F52442D4C2B}" type="pres">
      <dgm:prSet presAssocID="{28C4C46C-BFB1-47DA-81F3-A586960809B4}" presName="desBackupLeftNorm" presStyleCnt="0"/>
      <dgm:spPr/>
    </dgm:pt>
    <dgm:pt modelId="{6EE20D12-35AF-4161-8446-AF561A484191}" type="pres">
      <dgm:prSet presAssocID="{28C4C46C-BFB1-47DA-81F3-A586960809B4}" presName="desComposite" presStyleCnt="0"/>
      <dgm:spPr/>
    </dgm:pt>
    <dgm:pt modelId="{FF5FF28C-6A2B-4413-8832-86FD6149872F}" type="pres">
      <dgm:prSet presAssocID="{28C4C46C-BFB1-47DA-81F3-A586960809B4}" presName="desCircle" presStyleLbl="node1" presStyleIdx="2" presStyleCnt="4"/>
      <dgm:spPr/>
    </dgm:pt>
    <dgm:pt modelId="{F59CEF46-2C06-474B-B908-CB8715F63CC4}" type="pres">
      <dgm:prSet presAssocID="{28C4C46C-BFB1-47DA-81F3-A586960809B4}" presName="chTx" presStyleLbl="revTx" presStyleIdx="6" presStyleCnt="10"/>
      <dgm:spPr/>
      <dgm:t>
        <a:bodyPr/>
        <a:lstStyle/>
        <a:p>
          <a:endParaRPr lang="ru-RU"/>
        </a:p>
      </dgm:t>
    </dgm:pt>
    <dgm:pt modelId="{0B8F1A55-54AD-4500-B2AA-992FE62A97EA}" type="pres">
      <dgm:prSet presAssocID="{28C4C46C-BFB1-47DA-81F3-A586960809B4}" presName="desTx" presStyleLbl="revTx" presStyleIdx="7" presStyleCnt="10">
        <dgm:presLayoutVars>
          <dgm:bulletEnabled val="1"/>
        </dgm:presLayoutVars>
      </dgm:prSet>
      <dgm:spPr/>
    </dgm:pt>
    <dgm:pt modelId="{EE75282C-85C5-485A-AFD3-D021835681EC}" type="pres">
      <dgm:prSet presAssocID="{28C4C46C-BFB1-47DA-81F3-A586960809B4}" presName="desBackupRightNorm" presStyleCnt="0"/>
      <dgm:spPr/>
    </dgm:pt>
    <dgm:pt modelId="{12BE7A3D-C66B-4B53-B9D0-8692F4AA6610}" type="pres">
      <dgm:prSet presAssocID="{83EFDCF3-4ED8-4C0D-A309-F073D944884C}" presName="desSpace" presStyleCnt="0"/>
      <dgm:spPr/>
    </dgm:pt>
    <dgm:pt modelId="{5F0980BE-4FA3-4DED-9C17-C244450495FD}" type="pres">
      <dgm:prSet presAssocID="{5A09709C-9045-4E8A-8DA3-A1B80592E205}" presName="desBackupLeftNorm" presStyleCnt="0"/>
      <dgm:spPr/>
    </dgm:pt>
    <dgm:pt modelId="{9F3FA3E8-3BF0-4FB6-8AD3-538D23BAB3DE}" type="pres">
      <dgm:prSet presAssocID="{5A09709C-9045-4E8A-8DA3-A1B80592E205}" presName="desComposite" presStyleCnt="0"/>
      <dgm:spPr/>
    </dgm:pt>
    <dgm:pt modelId="{C584A316-651C-4A5E-8776-8D6BCEC0AACC}" type="pres">
      <dgm:prSet presAssocID="{5A09709C-9045-4E8A-8DA3-A1B80592E205}" presName="desCircle" presStyleLbl="node1" presStyleIdx="3" presStyleCnt="4"/>
      <dgm:spPr/>
    </dgm:pt>
    <dgm:pt modelId="{4CCBDFE1-A292-4456-B666-8DDF56443D89}" type="pres">
      <dgm:prSet presAssocID="{5A09709C-9045-4E8A-8DA3-A1B80592E205}" presName="chTx" presStyleLbl="revTx" presStyleIdx="8" presStyleCnt="10"/>
      <dgm:spPr/>
      <dgm:t>
        <a:bodyPr/>
        <a:lstStyle/>
        <a:p>
          <a:endParaRPr lang="ru-RU"/>
        </a:p>
      </dgm:t>
    </dgm:pt>
    <dgm:pt modelId="{2CEE5961-9D71-4DEE-A065-C8AF374F3808}" type="pres">
      <dgm:prSet presAssocID="{5A09709C-9045-4E8A-8DA3-A1B80592E205}" presName="desTx" presStyleLbl="revTx" presStyleIdx="9" presStyleCnt="10">
        <dgm:presLayoutVars>
          <dgm:bulletEnabled val="1"/>
        </dgm:presLayoutVars>
      </dgm:prSet>
      <dgm:spPr/>
    </dgm:pt>
    <dgm:pt modelId="{1AB278A1-CE22-418F-B8A4-AFB971FB5D86}" type="pres">
      <dgm:prSet presAssocID="{5A09709C-9045-4E8A-8DA3-A1B80592E205}" presName="desBackupRightNorm" presStyleCnt="0"/>
      <dgm:spPr/>
    </dgm:pt>
    <dgm:pt modelId="{435F0190-63E1-47AA-9D81-2B5D14FBE2C2}" type="pres">
      <dgm:prSet presAssocID="{DA877028-7CA1-4940-80DC-4970FD608261}" presName="desSpace" presStyleCnt="0"/>
      <dgm:spPr/>
    </dgm:pt>
  </dgm:ptLst>
  <dgm:cxnLst>
    <dgm:cxn modelId="{AD6F2CB0-1DF3-41F7-A4B1-B052A2F65275}" srcId="{EB655183-2745-4536-8B43-05BAF01B7ED2}" destId="{4C3C3243-6235-48EB-9FBE-B7372AF42AA0}" srcOrd="1" destOrd="0" parTransId="{1927C7B3-68E1-4767-B953-727C4B6077E4}" sibTransId="{53C391DC-CAFC-44CA-84F4-EEF4892CAF0A}"/>
    <dgm:cxn modelId="{40B0D865-1C42-4241-AED8-4D60D37413F3}" srcId="{4C3C3243-6235-48EB-9FBE-B7372AF42AA0}" destId="{5A09709C-9045-4E8A-8DA3-A1B80592E205}" srcOrd="1" destOrd="0" parTransId="{6B721752-B17A-43B3-B507-08AAC24FD8F2}" sibTransId="{DA877028-7CA1-4940-80DC-4970FD608261}"/>
    <dgm:cxn modelId="{55785041-C5B2-4A1A-814A-03715FA5F848}" srcId="{4C3C3243-6235-48EB-9FBE-B7372AF42AA0}" destId="{28C4C46C-BFB1-47DA-81F3-A586960809B4}" srcOrd="0" destOrd="0" parTransId="{5B3E8FA9-D736-4DFB-BB87-FF961BC36B83}" sibTransId="{83EFDCF3-4ED8-4C0D-A309-F073D944884C}"/>
    <dgm:cxn modelId="{0982CEAF-D91C-47DD-83D0-648E36C03913}" type="presOf" srcId="{94225663-D823-4DEA-BD3A-48FAEBBAD4C1}" destId="{3010718A-301F-4AE9-9A7D-188AD9CC6ECB}" srcOrd="0" destOrd="0" presId="urn:microsoft.com/office/officeart/2008/layout/CircleAccentTimeline"/>
    <dgm:cxn modelId="{86750B03-46B8-45CA-83B0-11E0D1CEC7F6}" type="presOf" srcId="{25F8A291-9941-4012-90AE-572688981D3C}" destId="{91F501E1-48E0-491E-9BC7-6DB3C76439E9}" srcOrd="0" destOrd="0" presId="urn:microsoft.com/office/officeart/2008/layout/CircleAccentTimeline"/>
    <dgm:cxn modelId="{BF9137D4-40A8-49ED-A4F1-26D4C9795119}" type="presOf" srcId="{EB655183-2745-4536-8B43-05BAF01B7ED2}" destId="{B5947F7B-5CA7-4667-A3B3-75041ABA7B7B}" srcOrd="0" destOrd="0" presId="urn:microsoft.com/office/officeart/2008/layout/CircleAccentTimeline"/>
    <dgm:cxn modelId="{329BE0F9-3413-4F7C-A70C-9B3CE7497941}" srcId="{6E994DAA-1786-40AB-9659-0AC4E0FE049B}" destId="{25F8A291-9941-4012-90AE-572688981D3C}" srcOrd="1" destOrd="0" parTransId="{EF25D8F7-A1B8-4068-865F-FDE5B4FB885B}" sibTransId="{8DBF8466-6F3B-4D6F-B18E-58A46CFCEA4E}"/>
    <dgm:cxn modelId="{A5D46BFD-9E8E-4A79-A610-7DEE9727095F}" srcId="{EB655183-2745-4536-8B43-05BAF01B7ED2}" destId="{6E994DAA-1786-40AB-9659-0AC4E0FE049B}" srcOrd="0" destOrd="0" parTransId="{D012C4ED-EBDF-4604-B836-FF64BEA93AF8}" sibTransId="{A1959C67-8CCB-4379-9B05-33F2DFA40AD8}"/>
    <dgm:cxn modelId="{60E76256-6B35-47BB-A4A7-0C657AFB3B73}" type="presOf" srcId="{4C3C3243-6235-48EB-9FBE-B7372AF42AA0}" destId="{1620A09C-E290-4AA4-9122-078A585BCEA8}" srcOrd="0" destOrd="0" presId="urn:microsoft.com/office/officeart/2008/layout/CircleAccentTimeline"/>
    <dgm:cxn modelId="{0AD6003C-9DCE-4AFD-A023-B7DAF54DC449}" srcId="{6E994DAA-1786-40AB-9659-0AC4E0FE049B}" destId="{94225663-D823-4DEA-BD3A-48FAEBBAD4C1}" srcOrd="0" destOrd="0" parTransId="{2B553E0A-CF9E-49F0-96CE-4813274A42AD}" sibTransId="{8C7F33D0-8D7A-4AE9-935F-F006749E1CCB}"/>
    <dgm:cxn modelId="{5E424CA9-FF7F-4AD4-8D2E-1C7625F1AF06}" type="presOf" srcId="{5A09709C-9045-4E8A-8DA3-A1B80592E205}" destId="{4CCBDFE1-A292-4456-B666-8DDF56443D89}" srcOrd="0" destOrd="0" presId="urn:microsoft.com/office/officeart/2008/layout/CircleAccentTimeline"/>
    <dgm:cxn modelId="{92BF4062-EC60-4E14-B4FF-37E178569C1D}" type="presOf" srcId="{28C4C46C-BFB1-47DA-81F3-A586960809B4}" destId="{F59CEF46-2C06-474B-B908-CB8715F63CC4}" srcOrd="0" destOrd="0" presId="urn:microsoft.com/office/officeart/2008/layout/CircleAccentTimeline"/>
    <dgm:cxn modelId="{AA2D3C64-F8F9-45EC-A48C-F120B5520C8F}" type="presOf" srcId="{6E994DAA-1786-40AB-9659-0AC4E0FE049B}" destId="{687EA8C8-1B45-45F0-82A5-00CE0B13AD28}" srcOrd="0" destOrd="0" presId="urn:microsoft.com/office/officeart/2008/layout/CircleAccentTimeline"/>
    <dgm:cxn modelId="{7EA4DADA-4B99-42B6-BAEA-26EEB536E7EF}" type="presParOf" srcId="{B5947F7B-5CA7-4667-A3B3-75041ABA7B7B}" destId="{33AA9B7D-92CA-4544-9363-C9CD503C4804}" srcOrd="0" destOrd="0" presId="urn:microsoft.com/office/officeart/2008/layout/CircleAccentTimeline"/>
    <dgm:cxn modelId="{E797D04A-63DA-4055-B9A2-F5C4DED8955D}" type="presParOf" srcId="{33AA9B7D-92CA-4544-9363-C9CD503C4804}" destId="{0FD09472-E4F9-43E0-86DD-E4CA72677D4F}" srcOrd="0" destOrd="0" presId="urn:microsoft.com/office/officeart/2008/layout/CircleAccentTimeline"/>
    <dgm:cxn modelId="{F89F5482-FA22-45B5-80A0-C98525414AD4}" type="presParOf" srcId="{33AA9B7D-92CA-4544-9363-C9CD503C4804}" destId="{687EA8C8-1B45-45F0-82A5-00CE0B13AD28}" srcOrd="1" destOrd="0" presId="urn:microsoft.com/office/officeart/2008/layout/CircleAccentTimeline"/>
    <dgm:cxn modelId="{D05431A5-5DB9-4B91-BDDB-E48C5DFFC534}" type="presParOf" srcId="{33AA9B7D-92CA-4544-9363-C9CD503C4804}" destId="{3EECF954-D8FE-4977-9893-F142E1AE74B8}" srcOrd="2" destOrd="0" presId="urn:microsoft.com/office/officeart/2008/layout/CircleAccentTimeline"/>
    <dgm:cxn modelId="{ECE00890-FFC1-49CE-B223-3DAE7C57DDE5}" type="presParOf" srcId="{B5947F7B-5CA7-4667-A3B3-75041ABA7B7B}" destId="{DD004E97-AF9B-4718-B7DA-304CB3EBD320}" srcOrd="1" destOrd="0" presId="urn:microsoft.com/office/officeart/2008/layout/CircleAccentTimeline"/>
    <dgm:cxn modelId="{32523413-47DF-48C8-88EB-1A344960341E}" type="presParOf" srcId="{B5947F7B-5CA7-4667-A3B3-75041ABA7B7B}" destId="{A19D6C50-0AD7-46D5-9DEE-849CEA1E8544}" srcOrd="2" destOrd="0" presId="urn:microsoft.com/office/officeart/2008/layout/CircleAccentTimeline"/>
    <dgm:cxn modelId="{AFF13E18-9340-4B6F-AA75-0BB9F50DC0AA}" type="presParOf" srcId="{B5947F7B-5CA7-4667-A3B3-75041ABA7B7B}" destId="{85724794-629E-4031-AD3A-891F04CC0CBF}" srcOrd="3" destOrd="0" presId="urn:microsoft.com/office/officeart/2008/layout/CircleAccentTimeline"/>
    <dgm:cxn modelId="{B63B7D6C-F634-4478-A98F-F61EF15D4DE4}" type="presParOf" srcId="{B5947F7B-5CA7-4667-A3B3-75041ABA7B7B}" destId="{4C1D2302-9079-4EFF-ABD4-23934A16150A}" srcOrd="4" destOrd="0" presId="urn:microsoft.com/office/officeart/2008/layout/CircleAccentTimeline"/>
    <dgm:cxn modelId="{79A95479-2BB7-4147-B9CE-45763A06ACF3}" type="presParOf" srcId="{4C1D2302-9079-4EFF-ABD4-23934A16150A}" destId="{8A694D79-D7DA-4DC8-A94D-C7151BD1F486}" srcOrd="0" destOrd="0" presId="urn:microsoft.com/office/officeart/2008/layout/CircleAccentTimeline"/>
    <dgm:cxn modelId="{38FC48C5-E4E5-449E-B7E1-4E0EBAECCA41}" type="presParOf" srcId="{4C1D2302-9079-4EFF-ABD4-23934A16150A}" destId="{3010718A-301F-4AE9-9A7D-188AD9CC6ECB}" srcOrd="1" destOrd="0" presId="urn:microsoft.com/office/officeart/2008/layout/CircleAccentTimeline"/>
    <dgm:cxn modelId="{7E3EFBD8-DE51-4038-9E52-266A38ED924A}" type="presParOf" srcId="{4C1D2302-9079-4EFF-ABD4-23934A16150A}" destId="{E10AC7F6-1311-4D8A-A582-4AE68CBC5A0C}" srcOrd="2" destOrd="0" presId="urn:microsoft.com/office/officeart/2008/layout/CircleAccentTimeline"/>
    <dgm:cxn modelId="{0AAB9F38-0EA9-4F75-ADB3-DDF47E6EF003}" type="presParOf" srcId="{B5947F7B-5CA7-4667-A3B3-75041ABA7B7B}" destId="{582A88B9-596D-4EFF-98E2-5CEBEF31544E}" srcOrd="5" destOrd="0" presId="urn:microsoft.com/office/officeart/2008/layout/CircleAccentTimeline"/>
    <dgm:cxn modelId="{C1255984-9367-4D10-804C-FEE0C4444EAD}" type="presParOf" srcId="{B5947F7B-5CA7-4667-A3B3-75041ABA7B7B}" destId="{F89A0033-D325-4962-8E7E-FAFD08D3F7D4}" srcOrd="6" destOrd="0" presId="urn:microsoft.com/office/officeart/2008/layout/CircleAccentTimeline"/>
    <dgm:cxn modelId="{4C678D89-BFE7-42F5-B727-6F97F67B28C4}" type="presParOf" srcId="{B5947F7B-5CA7-4667-A3B3-75041ABA7B7B}" destId="{2B1BB237-D0CB-4FD6-977E-13125096CF8D}" srcOrd="7" destOrd="0" presId="urn:microsoft.com/office/officeart/2008/layout/CircleAccentTimeline"/>
    <dgm:cxn modelId="{F293CB4B-7E64-49B2-8F90-B3634086B940}" type="presParOf" srcId="{B5947F7B-5CA7-4667-A3B3-75041ABA7B7B}" destId="{CD8AC97D-9C28-42AA-BA2A-138EE97A0777}" srcOrd="8" destOrd="0" presId="urn:microsoft.com/office/officeart/2008/layout/CircleAccentTimeline"/>
    <dgm:cxn modelId="{E84A3373-12B9-48CC-951D-7A83154CBCC0}" type="presParOf" srcId="{CD8AC97D-9C28-42AA-BA2A-138EE97A0777}" destId="{EEC60E90-EABA-47E8-A778-8F5CAAC77AB0}" srcOrd="0" destOrd="0" presId="urn:microsoft.com/office/officeart/2008/layout/CircleAccentTimeline"/>
    <dgm:cxn modelId="{74CEBAE6-BDAF-4FB5-BE49-66CE26F97D5A}" type="presParOf" srcId="{CD8AC97D-9C28-42AA-BA2A-138EE97A0777}" destId="{91F501E1-48E0-491E-9BC7-6DB3C76439E9}" srcOrd="1" destOrd="0" presId="urn:microsoft.com/office/officeart/2008/layout/CircleAccentTimeline"/>
    <dgm:cxn modelId="{03AF1444-A015-4A34-998D-F68B86B8F13A}" type="presParOf" srcId="{CD8AC97D-9C28-42AA-BA2A-138EE97A0777}" destId="{82A792A1-B84E-4972-8FEE-796AC8600B0F}" srcOrd="2" destOrd="0" presId="urn:microsoft.com/office/officeart/2008/layout/CircleAccentTimeline"/>
    <dgm:cxn modelId="{7CB73F43-14DA-4C48-A3B9-FFA538274FCF}" type="presParOf" srcId="{B5947F7B-5CA7-4667-A3B3-75041ABA7B7B}" destId="{99226667-1C5B-45E9-B5BB-DB96CB027146}" srcOrd="9" destOrd="0" presId="urn:microsoft.com/office/officeart/2008/layout/CircleAccentTimeline"/>
    <dgm:cxn modelId="{B505CF8E-73F8-41DD-85E8-DBC20626EB0A}" type="presParOf" srcId="{B5947F7B-5CA7-4667-A3B3-75041ABA7B7B}" destId="{79C39EC4-4E63-43D5-AD63-01137A4E398A}" srcOrd="10" destOrd="0" presId="urn:microsoft.com/office/officeart/2008/layout/CircleAccentTimeline"/>
    <dgm:cxn modelId="{898AED27-D7AE-4733-9333-4DC665D08ED0}" type="presParOf" srcId="{B5947F7B-5CA7-4667-A3B3-75041ABA7B7B}" destId="{E9C17B81-920E-4361-808C-92DB2549E25F}" srcOrd="11" destOrd="0" presId="urn:microsoft.com/office/officeart/2008/layout/CircleAccentTimeline"/>
    <dgm:cxn modelId="{BE6A9E08-3343-426D-9BE2-C7D46FE308E5}" type="presParOf" srcId="{E9C17B81-920E-4361-808C-92DB2549E25F}" destId="{2EAEE751-D6A4-41AF-B482-B31DD60C568F}" srcOrd="0" destOrd="0" presId="urn:microsoft.com/office/officeart/2008/layout/CircleAccentTimeline"/>
    <dgm:cxn modelId="{0FFACBEE-AD5E-471A-ADEB-0EBE6DB3BEC4}" type="presParOf" srcId="{E9C17B81-920E-4361-808C-92DB2549E25F}" destId="{1620A09C-E290-4AA4-9122-078A585BCEA8}" srcOrd="1" destOrd="0" presId="urn:microsoft.com/office/officeart/2008/layout/CircleAccentTimeline"/>
    <dgm:cxn modelId="{ED404E57-7632-4125-B602-841E609BFDCD}" type="presParOf" srcId="{E9C17B81-920E-4361-808C-92DB2549E25F}" destId="{D44A94EA-B7F9-41C3-A88B-34A67838A2E9}" srcOrd="2" destOrd="0" presId="urn:microsoft.com/office/officeart/2008/layout/CircleAccentTimeline"/>
    <dgm:cxn modelId="{5904567C-7D97-465E-AAD7-5AADAA92FFCD}" type="presParOf" srcId="{B5947F7B-5CA7-4667-A3B3-75041ABA7B7B}" destId="{6E6A4F71-9866-425D-9CD4-B1A11FC897EE}" srcOrd="12" destOrd="0" presId="urn:microsoft.com/office/officeart/2008/layout/CircleAccentTimeline"/>
    <dgm:cxn modelId="{0B07FA54-268D-4E4D-9018-B448795AB3E9}" type="presParOf" srcId="{B5947F7B-5CA7-4667-A3B3-75041ABA7B7B}" destId="{F0C85592-48F6-4AB1-804A-B0C4E774B97D}" srcOrd="13" destOrd="0" presId="urn:microsoft.com/office/officeart/2008/layout/CircleAccentTimeline"/>
    <dgm:cxn modelId="{9AAEBF2B-3F40-4776-BB2E-B4352CB8F792}" type="presParOf" srcId="{B5947F7B-5CA7-4667-A3B3-75041ABA7B7B}" destId="{161746BF-E727-490D-8448-9F52442D4C2B}" srcOrd="14" destOrd="0" presId="urn:microsoft.com/office/officeart/2008/layout/CircleAccentTimeline"/>
    <dgm:cxn modelId="{813AD33C-46E6-49E2-BC14-63B1F1C73B52}" type="presParOf" srcId="{B5947F7B-5CA7-4667-A3B3-75041ABA7B7B}" destId="{6EE20D12-35AF-4161-8446-AF561A484191}" srcOrd="15" destOrd="0" presId="urn:microsoft.com/office/officeart/2008/layout/CircleAccentTimeline"/>
    <dgm:cxn modelId="{D0C027C1-E1C5-48C6-9748-75908BBEB7CD}" type="presParOf" srcId="{6EE20D12-35AF-4161-8446-AF561A484191}" destId="{FF5FF28C-6A2B-4413-8832-86FD6149872F}" srcOrd="0" destOrd="0" presId="urn:microsoft.com/office/officeart/2008/layout/CircleAccentTimeline"/>
    <dgm:cxn modelId="{041DBBFF-FFC1-4787-9A45-304E153FEE2B}" type="presParOf" srcId="{6EE20D12-35AF-4161-8446-AF561A484191}" destId="{F59CEF46-2C06-474B-B908-CB8715F63CC4}" srcOrd="1" destOrd="0" presId="urn:microsoft.com/office/officeart/2008/layout/CircleAccentTimeline"/>
    <dgm:cxn modelId="{70C3E3F5-B860-4ED3-9F43-756E8EDEB629}" type="presParOf" srcId="{6EE20D12-35AF-4161-8446-AF561A484191}" destId="{0B8F1A55-54AD-4500-B2AA-992FE62A97EA}" srcOrd="2" destOrd="0" presId="urn:microsoft.com/office/officeart/2008/layout/CircleAccentTimeline"/>
    <dgm:cxn modelId="{CA94020C-3C58-46AF-894A-5AAC4E6F709B}" type="presParOf" srcId="{B5947F7B-5CA7-4667-A3B3-75041ABA7B7B}" destId="{EE75282C-85C5-485A-AFD3-D021835681EC}" srcOrd="16" destOrd="0" presId="urn:microsoft.com/office/officeart/2008/layout/CircleAccentTimeline"/>
    <dgm:cxn modelId="{C895834C-4B8B-4ABE-BDDE-588A38083F4C}" type="presParOf" srcId="{B5947F7B-5CA7-4667-A3B3-75041ABA7B7B}" destId="{12BE7A3D-C66B-4B53-B9D0-8692F4AA6610}" srcOrd="17" destOrd="0" presId="urn:microsoft.com/office/officeart/2008/layout/CircleAccentTimeline"/>
    <dgm:cxn modelId="{A7D59619-B343-4848-8DC2-46E1EE17BC2C}" type="presParOf" srcId="{B5947F7B-5CA7-4667-A3B3-75041ABA7B7B}" destId="{5F0980BE-4FA3-4DED-9C17-C244450495FD}" srcOrd="18" destOrd="0" presId="urn:microsoft.com/office/officeart/2008/layout/CircleAccentTimeline"/>
    <dgm:cxn modelId="{8D360FED-E44B-4258-A482-426708D9FA8E}" type="presParOf" srcId="{B5947F7B-5CA7-4667-A3B3-75041ABA7B7B}" destId="{9F3FA3E8-3BF0-4FB6-8AD3-538D23BAB3DE}" srcOrd="19" destOrd="0" presId="urn:microsoft.com/office/officeart/2008/layout/CircleAccentTimeline"/>
    <dgm:cxn modelId="{22E60C1B-377A-45EC-82A0-830D2EAC289E}" type="presParOf" srcId="{9F3FA3E8-3BF0-4FB6-8AD3-538D23BAB3DE}" destId="{C584A316-651C-4A5E-8776-8D6BCEC0AACC}" srcOrd="0" destOrd="0" presId="urn:microsoft.com/office/officeart/2008/layout/CircleAccentTimeline"/>
    <dgm:cxn modelId="{65CFC23F-AAA1-46BB-9A02-85AF00701FCA}" type="presParOf" srcId="{9F3FA3E8-3BF0-4FB6-8AD3-538D23BAB3DE}" destId="{4CCBDFE1-A292-4456-B666-8DDF56443D89}" srcOrd="1" destOrd="0" presId="urn:microsoft.com/office/officeart/2008/layout/CircleAccentTimeline"/>
    <dgm:cxn modelId="{62BA6C84-00C7-483D-8965-25A90D0BB2E1}" type="presParOf" srcId="{9F3FA3E8-3BF0-4FB6-8AD3-538D23BAB3DE}" destId="{2CEE5961-9D71-4DEE-A065-C8AF374F3808}" srcOrd="2" destOrd="0" presId="urn:microsoft.com/office/officeart/2008/layout/CircleAccentTimeline"/>
    <dgm:cxn modelId="{5E961C59-7467-45D6-9BDD-3A854F24503A}" type="presParOf" srcId="{B5947F7B-5CA7-4667-A3B3-75041ABA7B7B}" destId="{1AB278A1-CE22-418F-B8A4-AFB971FB5D86}" srcOrd="20" destOrd="0" presId="urn:microsoft.com/office/officeart/2008/layout/CircleAccentTimeline"/>
    <dgm:cxn modelId="{5E689586-97A2-4F69-9F8D-786400A60C95}" type="presParOf" srcId="{B5947F7B-5CA7-4667-A3B3-75041ABA7B7B}" destId="{435F0190-63E1-47AA-9D81-2B5D14FBE2C2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2EB556-F693-4F34-B1F7-1AC74637840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62BBB9A-E88F-4933-9FEE-D38732145493}">
      <dgm:prSet phldrT="[Текст]" custT="1"/>
      <dgm:spPr/>
      <dgm:t>
        <a:bodyPr/>
        <a:lstStyle/>
        <a:p>
          <a:r>
            <a:rPr lang="ru-RU" sz="2000" b="1" kern="1200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Центр </a:t>
          </a:r>
          <a:r>
            <a:rPr lang="ru-RU" sz="2400" b="1" kern="1200" dirty="0" smtClean="0">
              <a:solidFill>
                <a:srgbClr val="C00000"/>
              </a:solidFill>
            </a:rPr>
            <a:t>«Точка роста»</a:t>
          </a:r>
          <a:endParaRPr lang="ru-RU" sz="2400" b="1" kern="1200" dirty="0">
            <a:solidFill>
              <a:srgbClr val="C00000"/>
            </a:solidFill>
          </a:endParaRPr>
        </a:p>
      </dgm:t>
    </dgm:pt>
    <dgm:pt modelId="{F1694CFF-6068-48A0-8DED-F7C38695130C}" type="parTrans" cxnId="{E967F8B2-0C48-40A6-B515-EDA06F8E2BF8}">
      <dgm:prSet/>
      <dgm:spPr/>
      <dgm:t>
        <a:bodyPr/>
        <a:lstStyle/>
        <a:p>
          <a:endParaRPr lang="ru-RU"/>
        </a:p>
      </dgm:t>
    </dgm:pt>
    <dgm:pt modelId="{78E0A83B-548C-4734-9A1C-D217240CCE5D}" type="sibTrans" cxnId="{E967F8B2-0C48-40A6-B515-EDA06F8E2BF8}">
      <dgm:prSet/>
      <dgm:spPr/>
      <dgm:t>
        <a:bodyPr/>
        <a:lstStyle/>
        <a:p>
          <a:endParaRPr lang="ru-RU"/>
        </a:p>
      </dgm:t>
    </dgm:pt>
    <dgm:pt modelId="{08C59F0A-2F1A-444C-B19B-90F482605FE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Педагоги</a:t>
          </a:r>
        </a:p>
        <a:p>
          <a:r>
            <a:rPr lang="ru-RU" sz="1600" b="1" dirty="0" smtClean="0"/>
            <a:t>непрерывное развитие</a:t>
          </a:r>
        </a:p>
      </dgm:t>
    </dgm:pt>
    <dgm:pt modelId="{2055AD99-60A1-488C-94AB-A98B6B3503D0}" type="parTrans" cxnId="{3CD2B79D-4568-4879-A914-88B25C997489}">
      <dgm:prSet/>
      <dgm:spPr/>
      <dgm:t>
        <a:bodyPr/>
        <a:lstStyle/>
        <a:p>
          <a:endParaRPr lang="ru-RU"/>
        </a:p>
      </dgm:t>
    </dgm:pt>
    <dgm:pt modelId="{50D19A2F-12CE-43B6-8A10-1B187700CDC4}" type="sibTrans" cxnId="{3CD2B79D-4568-4879-A914-88B25C997489}">
      <dgm:prSet/>
      <dgm:spPr/>
      <dgm:t>
        <a:bodyPr/>
        <a:lstStyle/>
        <a:p>
          <a:endParaRPr lang="ru-RU"/>
        </a:p>
      </dgm:t>
    </dgm:pt>
    <dgm:pt modelId="{A86ABC90-9102-486C-AC57-7FDD02CACD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Школьники</a:t>
          </a:r>
        </a:p>
        <a:p>
          <a:r>
            <a:rPr lang="ru-RU" sz="1600" b="1" dirty="0" smtClean="0"/>
            <a:t>общественное движение</a:t>
          </a:r>
        </a:p>
        <a:p>
          <a:endParaRPr lang="ru-RU" sz="1600" b="1" dirty="0">
            <a:solidFill>
              <a:srgbClr val="C00000"/>
            </a:solidFill>
          </a:endParaRPr>
        </a:p>
      </dgm:t>
    </dgm:pt>
    <dgm:pt modelId="{B62462D9-B6AD-4A84-A0EB-2477374C2F04}" type="parTrans" cxnId="{9B812433-AC99-47C1-9BD6-133649697EA7}">
      <dgm:prSet/>
      <dgm:spPr/>
      <dgm:t>
        <a:bodyPr/>
        <a:lstStyle/>
        <a:p>
          <a:endParaRPr lang="ru-RU"/>
        </a:p>
      </dgm:t>
    </dgm:pt>
    <dgm:pt modelId="{B12B5B19-1C8F-4C0E-9F3E-96CE22CF6C8A}" type="sibTrans" cxnId="{9B812433-AC99-47C1-9BD6-133649697EA7}">
      <dgm:prSet/>
      <dgm:spPr/>
      <dgm:t>
        <a:bodyPr/>
        <a:lstStyle/>
        <a:p>
          <a:endParaRPr lang="ru-RU"/>
        </a:p>
      </dgm:t>
    </dgm:pt>
    <dgm:pt modelId="{EE9C47C7-05D8-4F4F-8B65-E5318FDE850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Родители</a:t>
          </a:r>
        </a:p>
        <a:p>
          <a:r>
            <a:rPr lang="ru-RU" sz="1600" b="1" dirty="0" smtClean="0"/>
            <a:t>информирование и просвещение</a:t>
          </a:r>
          <a:endParaRPr lang="ru-RU" sz="1600" b="1" dirty="0"/>
        </a:p>
      </dgm:t>
    </dgm:pt>
    <dgm:pt modelId="{74B06C96-E3B2-4977-A6DC-D1C174E0AF7D}" type="parTrans" cxnId="{4215F00F-00CF-4589-8552-9C53BB33A40B}">
      <dgm:prSet/>
      <dgm:spPr/>
      <dgm:t>
        <a:bodyPr/>
        <a:lstStyle/>
        <a:p>
          <a:endParaRPr lang="ru-RU"/>
        </a:p>
      </dgm:t>
    </dgm:pt>
    <dgm:pt modelId="{2093B495-51C8-447B-8533-E8DF6BB5D0E0}" type="sibTrans" cxnId="{4215F00F-00CF-4589-8552-9C53BB33A40B}">
      <dgm:prSet/>
      <dgm:spPr/>
      <dgm:t>
        <a:bodyPr/>
        <a:lstStyle/>
        <a:p>
          <a:endParaRPr lang="ru-RU"/>
        </a:p>
      </dgm:t>
    </dgm:pt>
    <dgm:pt modelId="{43BAD2DB-B632-4195-866C-63756ED33645}" type="pres">
      <dgm:prSet presAssocID="{A62EB556-F693-4F34-B1F7-1AC7463784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D7203-7B71-474E-A240-8C9F2D9B172A}" type="pres">
      <dgm:prSet presAssocID="{762BBB9A-E88F-4933-9FEE-D38732145493}" presName="centerShape" presStyleLbl="node0" presStyleIdx="0" presStyleCnt="1"/>
      <dgm:spPr/>
      <dgm:t>
        <a:bodyPr/>
        <a:lstStyle/>
        <a:p>
          <a:endParaRPr lang="ru-RU"/>
        </a:p>
      </dgm:t>
    </dgm:pt>
    <dgm:pt modelId="{F6539C4F-05E7-48DC-88F4-ABA65B7C0341}" type="pres">
      <dgm:prSet presAssocID="{2055AD99-60A1-488C-94AB-A98B6B3503D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515240A-F227-48BD-9B2A-903ABB9FB927}" type="pres">
      <dgm:prSet presAssocID="{08C59F0A-2F1A-444C-B19B-90F482605F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C261C-6F9E-41B1-BBAD-A868A841F345}" type="pres">
      <dgm:prSet presAssocID="{B62462D9-B6AD-4A84-A0EB-2477374C2F0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C20F635-98D8-4EE4-BAC9-70DC64F98530}" type="pres">
      <dgm:prSet presAssocID="{A86ABC90-9102-486C-AC57-7FDD02CACD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D4E25-5596-4A85-9F24-784F6042127B}" type="pres">
      <dgm:prSet presAssocID="{74B06C96-E3B2-4977-A6DC-D1C174E0AF7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D39B09F-7FC9-40A2-A98D-6392165D5AD0}" type="pres">
      <dgm:prSet presAssocID="{EE9C47C7-05D8-4F4F-8B65-E5318FDE85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0AD58-DBE2-4134-8FA0-EA25C9DBE166}" type="presOf" srcId="{762BBB9A-E88F-4933-9FEE-D38732145493}" destId="{9DDD7203-7B71-474E-A240-8C9F2D9B172A}" srcOrd="0" destOrd="0" presId="urn:microsoft.com/office/officeart/2005/8/layout/radial4"/>
    <dgm:cxn modelId="{1C7DDF20-3311-42D1-9F7C-6F1D30EAAFA5}" type="presOf" srcId="{2055AD99-60A1-488C-94AB-A98B6B3503D0}" destId="{F6539C4F-05E7-48DC-88F4-ABA65B7C0341}" srcOrd="0" destOrd="0" presId="urn:microsoft.com/office/officeart/2005/8/layout/radial4"/>
    <dgm:cxn modelId="{5F9CEBA2-303C-4BF5-8EBD-90F9C69EAE44}" type="presOf" srcId="{B62462D9-B6AD-4A84-A0EB-2477374C2F04}" destId="{8AFC261C-6F9E-41B1-BBAD-A868A841F345}" srcOrd="0" destOrd="0" presId="urn:microsoft.com/office/officeart/2005/8/layout/radial4"/>
    <dgm:cxn modelId="{3CD2B79D-4568-4879-A914-88B25C997489}" srcId="{762BBB9A-E88F-4933-9FEE-D38732145493}" destId="{08C59F0A-2F1A-444C-B19B-90F482605FE0}" srcOrd="0" destOrd="0" parTransId="{2055AD99-60A1-488C-94AB-A98B6B3503D0}" sibTransId="{50D19A2F-12CE-43B6-8A10-1B187700CDC4}"/>
    <dgm:cxn modelId="{5C5375F3-048F-4DB4-A303-D1162CCE6D41}" type="presOf" srcId="{A86ABC90-9102-486C-AC57-7FDD02CACD48}" destId="{7C20F635-98D8-4EE4-BAC9-70DC64F98530}" srcOrd="0" destOrd="0" presId="urn:microsoft.com/office/officeart/2005/8/layout/radial4"/>
    <dgm:cxn modelId="{9B812433-AC99-47C1-9BD6-133649697EA7}" srcId="{762BBB9A-E88F-4933-9FEE-D38732145493}" destId="{A86ABC90-9102-486C-AC57-7FDD02CACD48}" srcOrd="1" destOrd="0" parTransId="{B62462D9-B6AD-4A84-A0EB-2477374C2F04}" sibTransId="{B12B5B19-1C8F-4C0E-9F3E-96CE22CF6C8A}"/>
    <dgm:cxn modelId="{C847D72C-D41B-40DE-95D6-743197526D24}" type="presOf" srcId="{08C59F0A-2F1A-444C-B19B-90F482605FE0}" destId="{B515240A-F227-48BD-9B2A-903ABB9FB927}" srcOrd="0" destOrd="0" presId="urn:microsoft.com/office/officeart/2005/8/layout/radial4"/>
    <dgm:cxn modelId="{5AE06786-5AD8-41B4-8142-57C0B08DF401}" type="presOf" srcId="{A62EB556-F693-4F34-B1F7-1AC746378405}" destId="{43BAD2DB-B632-4195-866C-63756ED33645}" srcOrd="0" destOrd="0" presId="urn:microsoft.com/office/officeart/2005/8/layout/radial4"/>
    <dgm:cxn modelId="{BC75CB0F-5FD5-40D8-B5A2-A1B8EC49CD82}" type="presOf" srcId="{EE9C47C7-05D8-4F4F-8B65-E5318FDE8507}" destId="{6D39B09F-7FC9-40A2-A98D-6392165D5AD0}" srcOrd="0" destOrd="0" presId="urn:microsoft.com/office/officeart/2005/8/layout/radial4"/>
    <dgm:cxn modelId="{93C351A5-10DF-43E7-97EB-F72C85F2A0D8}" type="presOf" srcId="{74B06C96-E3B2-4977-A6DC-D1C174E0AF7D}" destId="{DFBD4E25-5596-4A85-9F24-784F6042127B}" srcOrd="0" destOrd="0" presId="urn:microsoft.com/office/officeart/2005/8/layout/radial4"/>
    <dgm:cxn modelId="{4215F00F-00CF-4589-8552-9C53BB33A40B}" srcId="{762BBB9A-E88F-4933-9FEE-D38732145493}" destId="{EE9C47C7-05D8-4F4F-8B65-E5318FDE8507}" srcOrd="2" destOrd="0" parTransId="{74B06C96-E3B2-4977-A6DC-D1C174E0AF7D}" sibTransId="{2093B495-51C8-447B-8533-E8DF6BB5D0E0}"/>
    <dgm:cxn modelId="{E967F8B2-0C48-40A6-B515-EDA06F8E2BF8}" srcId="{A62EB556-F693-4F34-B1F7-1AC746378405}" destId="{762BBB9A-E88F-4933-9FEE-D38732145493}" srcOrd="0" destOrd="0" parTransId="{F1694CFF-6068-48A0-8DED-F7C38695130C}" sibTransId="{78E0A83B-548C-4734-9A1C-D217240CCE5D}"/>
    <dgm:cxn modelId="{8A017B3C-E228-44CA-B500-ED64E0A7580D}" type="presParOf" srcId="{43BAD2DB-B632-4195-866C-63756ED33645}" destId="{9DDD7203-7B71-474E-A240-8C9F2D9B172A}" srcOrd="0" destOrd="0" presId="urn:microsoft.com/office/officeart/2005/8/layout/radial4"/>
    <dgm:cxn modelId="{3FDC03CB-240C-4969-96E3-89B88B3B5D5E}" type="presParOf" srcId="{43BAD2DB-B632-4195-866C-63756ED33645}" destId="{F6539C4F-05E7-48DC-88F4-ABA65B7C0341}" srcOrd="1" destOrd="0" presId="urn:microsoft.com/office/officeart/2005/8/layout/radial4"/>
    <dgm:cxn modelId="{0CAA9A61-E78E-40AE-874B-58A7EAB146AA}" type="presParOf" srcId="{43BAD2DB-B632-4195-866C-63756ED33645}" destId="{B515240A-F227-48BD-9B2A-903ABB9FB927}" srcOrd="2" destOrd="0" presId="urn:microsoft.com/office/officeart/2005/8/layout/radial4"/>
    <dgm:cxn modelId="{8EA7FF8D-140D-4413-9BC0-00A0949653E3}" type="presParOf" srcId="{43BAD2DB-B632-4195-866C-63756ED33645}" destId="{8AFC261C-6F9E-41B1-BBAD-A868A841F345}" srcOrd="3" destOrd="0" presId="urn:microsoft.com/office/officeart/2005/8/layout/radial4"/>
    <dgm:cxn modelId="{7FE86807-63AF-48E6-BFFD-6553A95481EB}" type="presParOf" srcId="{43BAD2DB-B632-4195-866C-63756ED33645}" destId="{7C20F635-98D8-4EE4-BAC9-70DC64F98530}" srcOrd="4" destOrd="0" presId="urn:microsoft.com/office/officeart/2005/8/layout/radial4"/>
    <dgm:cxn modelId="{EF1ED0D3-0860-40E1-BF43-FF58B8D5AF4A}" type="presParOf" srcId="{43BAD2DB-B632-4195-866C-63756ED33645}" destId="{DFBD4E25-5596-4A85-9F24-784F6042127B}" srcOrd="5" destOrd="0" presId="urn:microsoft.com/office/officeart/2005/8/layout/radial4"/>
    <dgm:cxn modelId="{AE9476F3-E7A8-4E7C-AF33-09E9D4AA0B39}" type="presParOf" srcId="{43BAD2DB-B632-4195-866C-63756ED33645}" destId="{6D39B09F-7FC9-40A2-A98D-6392165D5AD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4624E-CF6A-44EE-B2EA-9C2F2750A79F}">
      <dsp:nvSpPr>
        <dsp:cNvPr id="0" name=""/>
        <dsp:cNvSpPr/>
      </dsp:nvSpPr>
      <dsp:spPr>
        <a:xfrm>
          <a:off x="1128102" y="550575"/>
          <a:ext cx="5865812" cy="453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128102" y="550575"/>
        <a:ext cx="5865812" cy="453760"/>
      </dsp:txXfrm>
    </dsp:sp>
    <dsp:sp modelId="{7496AFD6-252C-4E9E-ABA7-40A9079FBD06}">
      <dsp:nvSpPr>
        <dsp:cNvPr id="0" name=""/>
        <dsp:cNvSpPr/>
      </dsp:nvSpPr>
      <dsp:spPr>
        <a:xfrm>
          <a:off x="1131093" y="536032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62C2-B4E6-42C3-80D9-038E27E6662B}">
      <dsp:nvSpPr>
        <dsp:cNvPr id="0" name=""/>
        <dsp:cNvSpPr/>
      </dsp:nvSpPr>
      <dsp:spPr>
        <a:xfrm>
          <a:off x="1612079" y="536032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Онгудайский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12079" y="536032"/>
        <a:ext cx="5384826" cy="453760"/>
      </dsp:txXfrm>
    </dsp:sp>
    <dsp:sp modelId="{0BB905AB-62A8-4BB3-B7F7-AC4F68E86CEA}">
      <dsp:nvSpPr>
        <dsp:cNvPr id="0" name=""/>
        <dsp:cNvSpPr/>
      </dsp:nvSpPr>
      <dsp:spPr>
        <a:xfrm>
          <a:off x="1131093" y="1044244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BC20-CAE4-4923-B5C0-8CA7926705D1}">
      <dsp:nvSpPr>
        <dsp:cNvPr id="0" name=""/>
        <dsp:cNvSpPr/>
      </dsp:nvSpPr>
      <dsp:spPr>
        <a:xfrm>
          <a:off x="1612079" y="1044244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Усть-Канский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12079" y="1044244"/>
        <a:ext cx="5384826" cy="453760"/>
      </dsp:txXfrm>
    </dsp:sp>
    <dsp:sp modelId="{ABF8F43D-44BB-46CD-90BD-B36C8ACA442B}">
      <dsp:nvSpPr>
        <dsp:cNvPr id="0" name=""/>
        <dsp:cNvSpPr/>
      </dsp:nvSpPr>
      <dsp:spPr>
        <a:xfrm>
          <a:off x="1131093" y="1552456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A193-A980-477F-A3A9-D3BC2485AD78}">
      <dsp:nvSpPr>
        <dsp:cNvPr id="0" name=""/>
        <dsp:cNvSpPr/>
      </dsp:nvSpPr>
      <dsp:spPr>
        <a:xfrm>
          <a:off x="1612079" y="1552456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Усть-Коксинский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12079" y="1552456"/>
        <a:ext cx="5384826" cy="453760"/>
      </dsp:txXfrm>
    </dsp:sp>
    <dsp:sp modelId="{ED2C531F-D97D-4802-86D6-B04549294BED}">
      <dsp:nvSpPr>
        <dsp:cNvPr id="0" name=""/>
        <dsp:cNvSpPr/>
      </dsp:nvSpPr>
      <dsp:spPr>
        <a:xfrm>
          <a:off x="1131093" y="2060667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AF605-E484-463A-BFCD-B435587C29BE}">
      <dsp:nvSpPr>
        <dsp:cNvPr id="0" name=""/>
        <dsp:cNvSpPr/>
      </dsp:nvSpPr>
      <dsp:spPr>
        <a:xfrm>
          <a:off x="1604379" y="2061263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Улаганский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04379" y="2061263"/>
        <a:ext cx="5384826" cy="45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6710B5-F504-4A5A-AFDC-3CAE217BC69A}">
      <dsp:nvSpPr>
        <dsp:cNvPr id="0" name=""/>
        <dsp:cNvSpPr/>
      </dsp:nvSpPr>
      <dsp:spPr>
        <a:xfrm>
          <a:off x="1722939" y="4516174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6B36F-609F-4C15-9500-9732975B73E3}">
      <dsp:nvSpPr>
        <dsp:cNvPr id="0" name=""/>
        <dsp:cNvSpPr/>
      </dsp:nvSpPr>
      <dsp:spPr>
        <a:xfrm>
          <a:off x="1550443" y="4594880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AF6B9-16C2-4AAF-939D-158F3B1F09C7}">
      <dsp:nvSpPr>
        <dsp:cNvPr id="0" name=""/>
        <dsp:cNvSpPr/>
      </dsp:nvSpPr>
      <dsp:spPr>
        <a:xfrm>
          <a:off x="1372274" y="4659676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8EE6C-1CCC-4ABE-BBC5-44AF58E56901}">
      <dsp:nvSpPr>
        <dsp:cNvPr id="0" name=""/>
        <dsp:cNvSpPr/>
      </dsp:nvSpPr>
      <dsp:spPr>
        <a:xfrm>
          <a:off x="1189565" y="4710194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A7EE4-02D1-413A-8CCE-374580514EF1}">
      <dsp:nvSpPr>
        <dsp:cNvPr id="0" name=""/>
        <dsp:cNvSpPr/>
      </dsp:nvSpPr>
      <dsp:spPr>
        <a:xfrm>
          <a:off x="2529809" y="3858700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CE9BB-3C24-4C3F-9B83-299B2C7170ED}">
      <dsp:nvSpPr>
        <dsp:cNvPr id="0" name=""/>
        <dsp:cNvSpPr/>
      </dsp:nvSpPr>
      <dsp:spPr>
        <a:xfrm>
          <a:off x="2989985" y="2894088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52671-371C-4CFB-A40F-683112C9609D}">
      <dsp:nvSpPr>
        <dsp:cNvPr id="0" name=""/>
        <dsp:cNvSpPr/>
      </dsp:nvSpPr>
      <dsp:spPr>
        <a:xfrm>
          <a:off x="2865721" y="1690427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27DD6-4C47-4E73-8190-4D20DAEDFC82}">
      <dsp:nvSpPr>
        <dsp:cNvPr id="0" name=""/>
        <dsp:cNvSpPr/>
      </dsp:nvSpPr>
      <dsp:spPr>
        <a:xfrm>
          <a:off x="2976367" y="1612087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51CD6-E421-48E9-A506-1981D70A8715}">
      <dsp:nvSpPr>
        <dsp:cNvPr id="0" name=""/>
        <dsp:cNvSpPr/>
      </dsp:nvSpPr>
      <dsp:spPr>
        <a:xfrm>
          <a:off x="3087014" y="1533746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6F080-F8A9-4B5F-9AAF-7CC17AF2FEDC}">
      <dsp:nvSpPr>
        <dsp:cNvPr id="0" name=""/>
        <dsp:cNvSpPr/>
      </dsp:nvSpPr>
      <dsp:spPr>
        <a:xfrm>
          <a:off x="3197093" y="1612087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5008C-089A-4444-AFC2-1C86CC65EAD3}">
      <dsp:nvSpPr>
        <dsp:cNvPr id="0" name=""/>
        <dsp:cNvSpPr/>
      </dsp:nvSpPr>
      <dsp:spPr>
        <a:xfrm>
          <a:off x="3307740" y="1690427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42E98-6FB5-41F1-B2F1-C9B51D86DA0F}">
      <dsp:nvSpPr>
        <dsp:cNvPr id="0" name=""/>
        <dsp:cNvSpPr/>
      </dsp:nvSpPr>
      <dsp:spPr>
        <a:xfrm>
          <a:off x="3087014" y="1699213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D52FB-9CDA-4C7C-822E-C4BF9FEAA047}">
      <dsp:nvSpPr>
        <dsp:cNvPr id="0" name=""/>
        <dsp:cNvSpPr/>
      </dsp:nvSpPr>
      <dsp:spPr>
        <a:xfrm>
          <a:off x="3087014" y="1864680"/>
          <a:ext cx="77168" cy="7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0FC56-296A-4E2C-B3BD-76F5E31DCAB1}">
      <dsp:nvSpPr>
        <dsp:cNvPr id="0" name=""/>
        <dsp:cNvSpPr/>
      </dsp:nvSpPr>
      <dsp:spPr>
        <a:xfrm>
          <a:off x="747546" y="4876906"/>
          <a:ext cx="1668211" cy="447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0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2019</a:t>
          </a:r>
          <a:endParaRPr lang="ru-RU" sz="2000" b="1" kern="1200" dirty="0"/>
        </a:p>
      </dsp:txBody>
      <dsp:txXfrm>
        <a:off x="747546" y="4876906"/>
        <a:ext cx="1668211" cy="447345"/>
      </dsp:txXfrm>
    </dsp:sp>
    <dsp:sp modelId="{BA4C2FC6-8A84-49F7-9D4D-07056A556D9B}">
      <dsp:nvSpPr>
        <dsp:cNvPr id="0" name=""/>
        <dsp:cNvSpPr/>
      </dsp:nvSpPr>
      <dsp:spPr>
        <a:xfrm>
          <a:off x="2415757" y="4876906"/>
          <a:ext cx="3174141" cy="44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415757" y="4876906"/>
        <a:ext cx="3174141" cy="447345"/>
      </dsp:txXfrm>
    </dsp:sp>
    <dsp:sp modelId="{06D12207-D776-48BA-8DBA-AE339CE2B994}">
      <dsp:nvSpPr>
        <dsp:cNvPr id="0" name=""/>
        <dsp:cNvSpPr/>
      </dsp:nvSpPr>
      <dsp:spPr>
        <a:xfrm>
          <a:off x="285383" y="4426814"/>
          <a:ext cx="773392" cy="773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80658-6462-4693-891C-C2E30977BD29}">
      <dsp:nvSpPr>
        <dsp:cNvPr id="0" name=""/>
        <dsp:cNvSpPr/>
      </dsp:nvSpPr>
      <dsp:spPr>
        <a:xfrm>
          <a:off x="2244964" y="4336943"/>
          <a:ext cx="1668211" cy="447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0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2020</a:t>
          </a:r>
          <a:endParaRPr lang="ru-RU" sz="2000" b="1" kern="1200" dirty="0"/>
        </a:p>
      </dsp:txBody>
      <dsp:txXfrm>
        <a:off x="2244964" y="4336943"/>
        <a:ext cx="1668211" cy="447345"/>
      </dsp:txXfrm>
    </dsp:sp>
    <dsp:sp modelId="{620F60A3-C413-43A8-9B6D-76C0582227CB}">
      <dsp:nvSpPr>
        <dsp:cNvPr id="0" name=""/>
        <dsp:cNvSpPr/>
      </dsp:nvSpPr>
      <dsp:spPr>
        <a:xfrm>
          <a:off x="1782802" y="3886851"/>
          <a:ext cx="773392" cy="773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100B1-4074-4AEF-A8E6-A4D1223E969A}">
      <dsp:nvSpPr>
        <dsp:cNvPr id="0" name=""/>
        <dsp:cNvSpPr/>
      </dsp:nvSpPr>
      <dsp:spPr>
        <a:xfrm>
          <a:off x="2882743" y="3485448"/>
          <a:ext cx="1668211" cy="447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0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2021</a:t>
          </a:r>
          <a:endParaRPr lang="ru-RU" sz="2000" b="1" kern="1200" dirty="0"/>
        </a:p>
      </dsp:txBody>
      <dsp:txXfrm>
        <a:off x="2882743" y="3485448"/>
        <a:ext cx="1668211" cy="447345"/>
      </dsp:txXfrm>
    </dsp:sp>
    <dsp:sp modelId="{06BFAE31-10E1-41C7-8CEE-8D58FD380E73}">
      <dsp:nvSpPr>
        <dsp:cNvPr id="0" name=""/>
        <dsp:cNvSpPr/>
      </dsp:nvSpPr>
      <dsp:spPr>
        <a:xfrm>
          <a:off x="2420013" y="3035357"/>
          <a:ext cx="773392" cy="7735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8B24-0500-4455-80C0-2C8ACE782C29}">
      <dsp:nvSpPr>
        <dsp:cNvPr id="0" name=""/>
        <dsp:cNvSpPr/>
      </dsp:nvSpPr>
      <dsp:spPr>
        <a:xfrm>
          <a:off x="3162481" y="2471049"/>
          <a:ext cx="1668211" cy="447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0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2022</a:t>
          </a:r>
          <a:endParaRPr lang="ru-RU" sz="2000" b="1" kern="1200" dirty="0"/>
        </a:p>
      </dsp:txBody>
      <dsp:txXfrm>
        <a:off x="3162481" y="2471049"/>
        <a:ext cx="1668211" cy="447345"/>
      </dsp:txXfrm>
    </dsp:sp>
    <dsp:sp modelId="{D8B5A573-F995-44CA-B037-4D1A5C762F4A}">
      <dsp:nvSpPr>
        <dsp:cNvPr id="0" name=""/>
        <dsp:cNvSpPr/>
      </dsp:nvSpPr>
      <dsp:spPr>
        <a:xfrm>
          <a:off x="2699751" y="2020958"/>
          <a:ext cx="773392" cy="7735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 l="-2000" r="-2000"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4624E-CF6A-44EE-B2EA-9C2F2750A79F}">
      <dsp:nvSpPr>
        <dsp:cNvPr id="0" name=""/>
        <dsp:cNvSpPr/>
      </dsp:nvSpPr>
      <dsp:spPr>
        <a:xfrm>
          <a:off x="1131093" y="531672"/>
          <a:ext cx="5865812" cy="453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131093" y="531672"/>
        <a:ext cx="5865812" cy="453760"/>
      </dsp:txXfrm>
    </dsp:sp>
    <dsp:sp modelId="{7496AFD6-252C-4E9E-ABA7-40A9079FBD06}">
      <dsp:nvSpPr>
        <dsp:cNvPr id="0" name=""/>
        <dsp:cNvSpPr/>
      </dsp:nvSpPr>
      <dsp:spPr>
        <a:xfrm>
          <a:off x="1131093" y="536032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62C2-B4E6-42C3-80D9-038E27E6662B}">
      <dsp:nvSpPr>
        <dsp:cNvPr id="0" name=""/>
        <dsp:cNvSpPr/>
      </dsp:nvSpPr>
      <dsp:spPr>
        <a:xfrm>
          <a:off x="1612079" y="536032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Горно-Алтайск</a:t>
          </a:r>
          <a:endParaRPr lang="ru-RU" sz="2000" b="1" kern="1200" dirty="0"/>
        </a:p>
      </dsp:txBody>
      <dsp:txXfrm>
        <a:off x="1612079" y="536032"/>
        <a:ext cx="5384826" cy="453760"/>
      </dsp:txXfrm>
    </dsp:sp>
    <dsp:sp modelId="{0BB905AB-62A8-4BB3-B7F7-AC4F68E86CEA}">
      <dsp:nvSpPr>
        <dsp:cNvPr id="0" name=""/>
        <dsp:cNvSpPr/>
      </dsp:nvSpPr>
      <dsp:spPr>
        <a:xfrm>
          <a:off x="1131093" y="1044244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BC20-CAE4-4923-B5C0-8CA7926705D1}">
      <dsp:nvSpPr>
        <dsp:cNvPr id="0" name=""/>
        <dsp:cNvSpPr/>
      </dsp:nvSpPr>
      <dsp:spPr>
        <a:xfrm>
          <a:off x="1612079" y="1044244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Майминский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12079" y="1044244"/>
        <a:ext cx="5384826" cy="453760"/>
      </dsp:txXfrm>
    </dsp:sp>
    <dsp:sp modelId="{ABF8F43D-44BB-46CD-90BD-B36C8ACA442B}">
      <dsp:nvSpPr>
        <dsp:cNvPr id="0" name=""/>
        <dsp:cNvSpPr/>
      </dsp:nvSpPr>
      <dsp:spPr>
        <a:xfrm>
          <a:off x="1131093" y="1552456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A193-A980-477F-A3A9-D3BC2485AD78}">
      <dsp:nvSpPr>
        <dsp:cNvPr id="0" name=""/>
        <dsp:cNvSpPr/>
      </dsp:nvSpPr>
      <dsp:spPr>
        <a:xfrm>
          <a:off x="1612079" y="1552456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Чемальский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12079" y="1552456"/>
        <a:ext cx="5384826" cy="453760"/>
      </dsp:txXfrm>
    </dsp:sp>
    <dsp:sp modelId="{ED2C531F-D97D-4802-86D6-B04549294BED}">
      <dsp:nvSpPr>
        <dsp:cNvPr id="0" name=""/>
        <dsp:cNvSpPr/>
      </dsp:nvSpPr>
      <dsp:spPr>
        <a:xfrm>
          <a:off x="1131093" y="2060667"/>
          <a:ext cx="453760" cy="45376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AF605-E484-463A-BFCD-B435587C29BE}">
      <dsp:nvSpPr>
        <dsp:cNvPr id="0" name=""/>
        <dsp:cNvSpPr/>
      </dsp:nvSpPr>
      <dsp:spPr>
        <a:xfrm>
          <a:off x="1639542" y="2061263"/>
          <a:ext cx="5384826" cy="45376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Шебалинский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639542" y="2061263"/>
        <a:ext cx="5384826" cy="453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4624E-CF6A-44EE-B2EA-9C2F2750A79F}">
      <dsp:nvSpPr>
        <dsp:cNvPr id="0" name=""/>
        <dsp:cNvSpPr/>
      </dsp:nvSpPr>
      <dsp:spPr>
        <a:xfrm>
          <a:off x="1545601" y="471448"/>
          <a:ext cx="5099678" cy="3989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545601" y="471448"/>
        <a:ext cx="5099678" cy="398990"/>
      </dsp:txXfrm>
    </dsp:sp>
    <dsp:sp modelId="{7496AFD6-252C-4E9E-ABA7-40A9079FBD06}">
      <dsp:nvSpPr>
        <dsp:cNvPr id="0" name=""/>
        <dsp:cNvSpPr/>
      </dsp:nvSpPr>
      <dsp:spPr>
        <a:xfrm>
          <a:off x="1136972" y="471332"/>
          <a:ext cx="398990" cy="3989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62C2-B4E6-42C3-80D9-038E27E6662B}">
      <dsp:nvSpPr>
        <dsp:cNvPr id="0" name=""/>
        <dsp:cNvSpPr/>
      </dsp:nvSpPr>
      <dsp:spPr>
        <a:xfrm>
          <a:off x="1565780" y="471332"/>
          <a:ext cx="5431125" cy="39899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Кош-</a:t>
          </a:r>
          <a:r>
            <a:rPr lang="ru-RU" sz="2000" b="1" kern="1200" dirty="0" err="1" smtClean="0"/>
            <a:t>Агачский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565780" y="471332"/>
        <a:ext cx="5431125" cy="398990"/>
      </dsp:txXfrm>
    </dsp:sp>
    <dsp:sp modelId="{0BB905AB-62A8-4BB3-B7F7-AC4F68E86CEA}">
      <dsp:nvSpPr>
        <dsp:cNvPr id="0" name=""/>
        <dsp:cNvSpPr/>
      </dsp:nvSpPr>
      <dsp:spPr>
        <a:xfrm>
          <a:off x="1131093" y="918201"/>
          <a:ext cx="398990" cy="3989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FBC20-CAE4-4923-B5C0-8CA7926705D1}">
      <dsp:nvSpPr>
        <dsp:cNvPr id="0" name=""/>
        <dsp:cNvSpPr/>
      </dsp:nvSpPr>
      <dsp:spPr>
        <a:xfrm>
          <a:off x="1554023" y="918201"/>
          <a:ext cx="5442882" cy="39899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Турочакский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554023" y="918201"/>
        <a:ext cx="5442882" cy="398990"/>
      </dsp:txXfrm>
    </dsp:sp>
    <dsp:sp modelId="{F6B34177-0276-426A-9864-205A9A3787D5}">
      <dsp:nvSpPr>
        <dsp:cNvPr id="0" name=""/>
        <dsp:cNvSpPr/>
      </dsp:nvSpPr>
      <dsp:spPr>
        <a:xfrm>
          <a:off x="1131093" y="1365071"/>
          <a:ext cx="398990" cy="3989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8F26B-28B5-4677-8E5F-088FB80C3192}">
      <dsp:nvSpPr>
        <dsp:cNvPr id="0" name=""/>
        <dsp:cNvSpPr/>
      </dsp:nvSpPr>
      <dsp:spPr>
        <a:xfrm>
          <a:off x="1554023" y="1365071"/>
          <a:ext cx="5442882" cy="39899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Чойский</a:t>
          </a:r>
          <a:r>
            <a:rPr lang="ru-RU" sz="2000" b="1" kern="1200" dirty="0" smtClean="0"/>
            <a:t> район</a:t>
          </a:r>
          <a:endParaRPr lang="ru-RU" sz="2000" b="1" kern="1200" dirty="0"/>
        </a:p>
      </dsp:txBody>
      <dsp:txXfrm>
        <a:off x="1554023" y="1365071"/>
        <a:ext cx="5442882" cy="398990"/>
      </dsp:txXfrm>
    </dsp:sp>
    <dsp:sp modelId="{FE3F759A-6A22-4831-A59D-C7B4A6A3A3BF}">
      <dsp:nvSpPr>
        <dsp:cNvPr id="0" name=""/>
        <dsp:cNvSpPr/>
      </dsp:nvSpPr>
      <dsp:spPr>
        <a:xfrm>
          <a:off x="1131093" y="1811940"/>
          <a:ext cx="398990" cy="3989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A4A9C-AFC2-4668-961E-655A8FD5DDA7}">
      <dsp:nvSpPr>
        <dsp:cNvPr id="0" name=""/>
        <dsp:cNvSpPr/>
      </dsp:nvSpPr>
      <dsp:spPr>
        <a:xfrm>
          <a:off x="1554023" y="1811940"/>
          <a:ext cx="5442882" cy="39899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ОО, подведомственные МОН РА</a:t>
          </a:r>
          <a:endParaRPr lang="ru-RU" sz="2000" b="1" kern="1200" dirty="0"/>
        </a:p>
      </dsp:txBody>
      <dsp:txXfrm>
        <a:off x="1554023" y="1811940"/>
        <a:ext cx="5442882" cy="3989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09472-E4F9-43E0-86DD-E4CA72677D4F}">
      <dsp:nvSpPr>
        <dsp:cNvPr id="0" name=""/>
        <dsp:cNvSpPr/>
      </dsp:nvSpPr>
      <dsp:spPr>
        <a:xfrm>
          <a:off x="532" y="2685114"/>
          <a:ext cx="1601375" cy="1601375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EA8C8-1B45-45F0-82A5-00CE0B13AD28}">
      <dsp:nvSpPr>
        <dsp:cNvPr id="0" name=""/>
        <dsp:cNvSpPr/>
      </dsp:nvSpPr>
      <dsp:spPr>
        <a:xfrm rot="17700000">
          <a:off x="470906" y="1079482"/>
          <a:ext cx="2338470" cy="109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Общеобразовательные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программы</a:t>
          </a:r>
          <a:endParaRPr lang="ru-RU" sz="1600" b="1" kern="1200" dirty="0"/>
        </a:p>
      </dsp:txBody>
      <dsp:txXfrm rot="17700000">
        <a:off x="470906" y="1079482"/>
        <a:ext cx="2338470" cy="1090446"/>
      </dsp:txXfrm>
    </dsp:sp>
    <dsp:sp modelId="{8A694D79-D7DA-4DC8-A94D-C7151BD1F486}">
      <dsp:nvSpPr>
        <dsp:cNvPr id="0" name=""/>
        <dsp:cNvSpPr/>
      </dsp:nvSpPr>
      <dsp:spPr>
        <a:xfrm>
          <a:off x="1855422" y="3070194"/>
          <a:ext cx="831215" cy="83121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718A-301F-4AE9-9A7D-188AD9CC6ECB}">
      <dsp:nvSpPr>
        <dsp:cNvPr id="0" name=""/>
        <dsp:cNvSpPr/>
      </dsp:nvSpPr>
      <dsp:spPr>
        <a:xfrm rot="17700000">
          <a:off x="870961" y="4227114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Дистанционное образование</a:t>
          </a:r>
          <a:endParaRPr lang="ru-RU" sz="1800" b="1" kern="1200" dirty="0"/>
        </a:p>
      </dsp:txBody>
      <dsp:txXfrm rot="17700000">
        <a:off x="870961" y="4227114"/>
        <a:ext cx="1722038" cy="830302"/>
      </dsp:txXfrm>
    </dsp:sp>
    <dsp:sp modelId="{E10AC7F6-1311-4D8A-A582-4AE68CBC5A0C}">
      <dsp:nvSpPr>
        <dsp:cNvPr id="0" name=""/>
        <dsp:cNvSpPr/>
      </dsp:nvSpPr>
      <dsp:spPr>
        <a:xfrm rot="17700000">
          <a:off x="1949059" y="1914186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60E90-EABA-47E8-A778-8F5CAAC77AB0}">
      <dsp:nvSpPr>
        <dsp:cNvPr id="0" name=""/>
        <dsp:cNvSpPr/>
      </dsp:nvSpPr>
      <dsp:spPr>
        <a:xfrm>
          <a:off x="2807131" y="3070194"/>
          <a:ext cx="831215" cy="831215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01E1-48E0-491E-9BC7-6DB3C76439E9}">
      <dsp:nvSpPr>
        <dsp:cNvPr id="0" name=""/>
        <dsp:cNvSpPr/>
      </dsp:nvSpPr>
      <dsp:spPr>
        <a:xfrm rot="17700000">
          <a:off x="1822670" y="4227114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Сетевое взаимодействие</a:t>
          </a:r>
          <a:endParaRPr lang="ru-RU" sz="1800" b="1" kern="1200" dirty="0"/>
        </a:p>
      </dsp:txBody>
      <dsp:txXfrm rot="17700000">
        <a:off x="1822670" y="4227114"/>
        <a:ext cx="1722038" cy="830302"/>
      </dsp:txXfrm>
    </dsp:sp>
    <dsp:sp modelId="{82A792A1-B84E-4972-8FEE-796AC8600B0F}">
      <dsp:nvSpPr>
        <dsp:cNvPr id="0" name=""/>
        <dsp:cNvSpPr/>
      </dsp:nvSpPr>
      <dsp:spPr>
        <a:xfrm rot="17700000">
          <a:off x="2900768" y="1914186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EE751-D6A4-41AF-B482-B31DD60C568F}">
      <dsp:nvSpPr>
        <dsp:cNvPr id="0" name=""/>
        <dsp:cNvSpPr/>
      </dsp:nvSpPr>
      <dsp:spPr>
        <a:xfrm>
          <a:off x="3758967" y="2685114"/>
          <a:ext cx="1601375" cy="1601375"/>
        </a:xfrm>
        <a:prstGeom prst="donut">
          <a:avLst>
            <a:gd name="adj" fmla="val 2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0A09C-E290-4AA4-9122-078A585BCEA8}">
      <dsp:nvSpPr>
        <dsp:cNvPr id="0" name=""/>
        <dsp:cNvSpPr/>
      </dsp:nvSpPr>
      <dsp:spPr>
        <a:xfrm rot="17700000">
          <a:off x="4323220" y="1379665"/>
          <a:ext cx="1990687" cy="95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Дополнительное образование</a:t>
          </a:r>
          <a:endParaRPr lang="ru-RU" sz="1800" b="1" kern="1200" dirty="0"/>
        </a:p>
      </dsp:txBody>
      <dsp:txXfrm rot="17700000">
        <a:off x="4323220" y="1379665"/>
        <a:ext cx="1990687" cy="959357"/>
      </dsp:txXfrm>
    </dsp:sp>
    <dsp:sp modelId="{FF5FF28C-6A2B-4413-8832-86FD6149872F}">
      <dsp:nvSpPr>
        <dsp:cNvPr id="0" name=""/>
        <dsp:cNvSpPr/>
      </dsp:nvSpPr>
      <dsp:spPr>
        <a:xfrm>
          <a:off x="5480964" y="3070194"/>
          <a:ext cx="831215" cy="831215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EF46-2C06-474B-B908-CB8715F63CC4}">
      <dsp:nvSpPr>
        <dsp:cNvPr id="0" name=""/>
        <dsp:cNvSpPr/>
      </dsp:nvSpPr>
      <dsp:spPr>
        <a:xfrm rot="17700000">
          <a:off x="4496503" y="4227114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Шахматное образование</a:t>
          </a:r>
          <a:endParaRPr lang="ru-RU" sz="1800" b="1" kern="1200" dirty="0"/>
        </a:p>
      </dsp:txBody>
      <dsp:txXfrm rot="17700000">
        <a:off x="4496503" y="4227114"/>
        <a:ext cx="1722038" cy="830302"/>
      </dsp:txXfrm>
    </dsp:sp>
    <dsp:sp modelId="{0B8F1A55-54AD-4500-B2AA-992FE62A97EA}">
      <dsp:nvSpPr>
        <dsp:cNvPr id="0" name=""/>
        <dsp:cNvSpPr/>
      </dsp:nvSpPr>
      <dsp:spPr>
        <a:xfrm rot="17700000">
          <a:off x="5574602" y="1914186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4A316-651C-4A5E-8776-8D6BCEC0AACC}">
      <dsp:nvSpPr>
        <dsp:cNvPr id="0" name=""/>
        <dsp:cNvSpPr/>
      </dsp:nvSpPr>
      <dsp:spPr>
        <a:xfrm>
          <a:off x="6432673" y="3070194"/>
          <a:ext cx="831215" cy="831215"/>
        </a:xfrm>
        <a:prstGeom prst="ellips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BDFE1-A292-4456-B666-8DDF56443D89}">
      <dsp:nvSpPr>
        <dsp:cNvPr id="0" name=""/>
        <dsp:cNvSpPr/>
      </dsp:nvSpPr>
      <dsp:spPr>
        <a:xfrm rot="17700000">
          <a:off x="5448212" y="4227114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Проектная деятельность</a:t>
          </a:r>
          <a:endParaRPr lang="ru-RU" sz="1800" b="1" kern="1200" dirty="0"/>
        </a:p>
      </dsp:txBody>
      <dsp:txXfrm rot="17700000">
        <a:off x="5448212" y="4227114"/>
        <a:ext cx="1722038" cy="830302"/>
      </dsp:txXfrm>
    </dsp:sp>
    <dsp:sp modelId="{2CEE5961-9D71-4DEE-A065-C8AF374F3808}">
      <dsp:nvSpPr>
        <dsp:cNvPr id="0" name=""/>
        <dsp:cNvSpPr/>
      </dsp:nvSpPr>
      <dsp:spPr>
        <a:xfrm rot="17700000">
          <a:off x="6526310" y="1914186"/>
          <a:ext cx="1722038" cy="83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D7203-7B71-474E-A240-8C9F2D9B172A}">
      <dsp:nvSpPr>
        <dsp:cNvPr id="0" name=""/>
        <dsp:cNvSpPr/>
      </dsp:nvSpPr>
      <dsp:spPr>
        <a:xfrm>
          <a:off x="2576453" y="2331585"/>
          <a:ext cx="1905869" cy="1905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Центр </a:t>
          </a:r>
          <a:r>
            <a:rPr lang="ru-RU" sz="2400" b="1" kern="1200" dirty="0" smtClean="0">
              <a:solidFill>
                <a:srgbClr val="C00000"/>
              </a:solidFill>
            </a:rPr>
            <a:t>«Точка роста»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2576453" y="2331585"/>
        <a:ext cx="1905869" cy="1905869"/>
      </dsp:txXfrm>
    </dsp:sp>
    <dsp:sp modelId="{F6539C4F-05E7-48DC-88F4-ABA65B7C0341}">
      <dsp:nvSpPr>
        <dsp:cNvPr id="0" name=""/>
        <dsp:cNvSpPr/>
      </dsp:nvSpPr>
      <dsp:spPr>
        <a:xfrm rot="12900000">
          <a:off x="1295500" y="1980272"/>
          <a:ext cx="1518189" cy="5431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5240A-F227-48BD-9B2A-903ABB9FB927}">
      <dsp:nvSpPr>
        <dsp:cNvPr id="0" name=""/>
        <dsp:cNvSpPr/>
      </dsp:nvSpPr>
      <dsp:spPr>
        <a:xfrm>
          <a:off x="527492" y="1092229"/>
          <a:ext cx="1810576" cy="14484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Педагоги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непрерывное развитие</a:t>
          </a:r>
        </a:p>
      </dsp:txBody>
      <dsp:txXfrm>
        <a:off x="527492" y="1092229"/>
        <a:ext cx="1810576" cy="1448460"/>
      </dsp:txXfrm>
    </dsp:sp>
    <dsp:sp modelId="{8AFC261C-6F9E-41B1-BBAD-A868A841F345}">
      <dsp:nvSpPr>
        <dsp:cNvPr id="0" name=""/>
        <dsp:cNvSpPr/>
      </dsp:nvSpPr>
      <dsp:spPr>
        <a:xfrm rot="16200000">
          <a:off x="2770293" y="1212543"/>
          <a:ext cx="1518189" cy="5431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0F635-98D8-4EE4-BAC9-70DC64F98530}">
      <dsp:nvSpPr>
        <dsp:cNvPr id="0" name=""/>
        <dsp:cNvSpPr/>
      </dsp:nvSpPr>
      <dsp:spPr>
        <a:xfrm>
          <a:off x="2624099" y="805"/>
          <a:ext cx="1810576" cy="14484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Школьники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общественное движение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C00000"/>
            </a:solidFill>
          </a:endParaRPr>
        </a:p>
      </dsp:txBody>
      <dsp:txXfrm>
        <a:off x="2624099" y="805"/>
        <a:ext cx="1810576" cy="1448460"/>
      </dsp:txXfrm>
    </dsp:sp>
    <dsp:sp modelId="{DFBD4E25-5596-4A85-9F24-784F6042127B}">
      <dsp:nvSpPr>
        <dsp:cNvPr id="0" name=""/>
        <dsp:cNvSpPr/>
      </dsp:nvSpPr>
      <dsp:spPr>
        <a:xfrm rot="19500000">
          <a:off x="4245086" y="1980272"/>
          <a:ext cx="1518189" cy="5431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9B09F-7FC9-40A2-A98D-6392165D5AD0}">
      <dsp:nvSpPr>
        <dsp:cNvPr id="0" name=""/>
        <dsp:cNvSpPr/>
      </dsp:nvSpPr>
      <dsp:spPr>
        <a:xfrm>
          <a:off x="4720707" y="1092229"/>
          <a:ext cx="1810576" cy="14484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Родители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информирование и просвещение</a:t>
          </a:r>
          <a:endParaRPr lang="ru-RU" sz="1600" b="1" kern="1200" dirty="0"/>
        </a:p>
      </dsp:txBody>
      <dsp:txXfrm>
        <a:off x="4720707" y="1092229"/>
        <a:ext cx="1810576" cy="144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EF6A0-09A2-4D63-A13D-40770FBAC2C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C3645-B587-4AAA-BE6E-150863B43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53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C3645-B587-4AAA-BE6E-150863B434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58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C3645-B587-4AAA-BE6E-150863B434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12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C3645-B587-4AAA-BE6E-150863B434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39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446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85ACEA-AD5C-469D-9EE2-3FD8BABC5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69562" y="392588"/>
            <a:ext cx="707433" cy="678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EA306B7-7481-4E4D-A98B-28AC777BAB0D}"/>
              </a:ext>
            </a:extLst>
          </p:cNvPr>
          <p:cNvSpPr/>
          <p:nvPr userDrawn="1"/>
        </p:nvSpPr>
        <p:spPr>
          <a:xfrm>
            <a:off x="609601" y="923925"/>
            <a:ext cx="10265367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74664" cy="64928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C8BC777-2EF7-4F34-8021-20EAE8944863}"/>
              </a:ext>
            </a:extLst>
          </p:cNvPr>
          <p:cNvSpPr/>
          <p:nvPr userDrawn="1"/>
        </p:nvSpPr>
        <p:spPr>
          <a:xfrm>
            <a:off x="11111896" y="6126164"/>
            <a:ext cx="622905" cy="4671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FEDE5E-C35E-40AC-892C-1FCF350A33D1}"/>
              </a:ext>
            </a:extLst>
          </p:cNvPr>
          <p:cNvSpPr txBox="1"/>
          <p:nvPr userDrawn="1"/>
        </p:nvSpPr>
        <p:spPr>
          <a:xfrm>
            <a:off x="11065198" y="6191761"/>
            <a:ext cx="70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5F720-E54B-473A-B671-02B4A2D0721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85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85ACEA-AD5C-469D-9EE2-3FD8BABC5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69562" y="392588"/>
            <a:ext cx="707433" cy="678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EA306B7-7481-4E4D-A98B-28AC777BAB0D}"/>
              </a:ext>
            </a:extLst>
          </p:cNvPr>
          <p:cNvSpPr/>
          <p:nvPr userDrawn="1"/>
        </p:nvSpPr>
        <p:spPr>
          <a:xfrm>
            <a:off x="609601" y="923925"/>
            <a:ext cx="10265367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74664" cy="64928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C8BC777-2EF7-4F34-8021-20EAE8944863}"/>
              </a:ext>
            </a:extLst>
          </p:cNvPr>
          <p:cNvSpPr/>
          <p:nvPr userDrawn="1"/>
        </p:nvSpPr>
        <p:spPr>
          <a:xfrm>
            <a:off x="11111896" y="6126164"/>
            <a:ext cx="622905" cy="4671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FEDE5E-C35E-40AC-892C-1FCF350A33D1}"/>
              </a:ext>
            </a:extLst>
          </p:cNvPr>
          <p:cNvSpPr txBox="1"/>
          <p:nvPr userDrawn="1"/>
        </p:nvSpPr>
        <p:spPr>
          <a:xfrm>
            <a:off x="11065198" y="6191761"/>
            <a:ext cx="70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5F720-E54B-473A-B671-02B4A2D0721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7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6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101" y="2150930"/>
            <a:ext cx="1675389" cy="21424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5C2332-5309-4435-B45C-F923A7250E5A}"/>
              </a:ext>
            </a:extLst>
          </p:cNvPr>
          <p:cNvSpPr/>
          <p:nvPr/>
        </p:nvSpPr>
        <p:spPr>
          <a:xfrm>
            <a:off x="2157048" y="3830445"/>
            <a:ext cx="6028102" cy="2824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79577" y="1041401"/>
            <a:ext cx="6318324" cy="2651901"/>
          </a:xfrm>
        </p:spPr>
        <p:txBody>
          <a:bodyPr anchor="t" anchorCtr="0">
            <a:noAutofit/>
          </a:bodyPr>
          <a:lstStyle/>
          <a:p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О создании Центров образования цифрового и гуманитарного профилей «Точка роста»</a:t>
            </a:r>
            <a:r>
              <a:rPr lang="ru-RU" sz="2600" dirty="0">
                <a:solidFill>
                  <a:srgbClr val="00B0F0"/>
                </a:solidFill>
              </a:rPr>
              <a:t/>
            </a:r>
            <a:br>
              <a:rPr lang="ru-RU" sz="2600" dirty="0">
                <a:solidFill>
                  <a:srgbClr val="00B0F0"/>
                </a:solidFill>
              </a:rPr>
            </a:br>
            <a:r>
              <a:rPr lang="ru-RU" sz="2600" dirty="0">
                <a:solidFill>
                  <a:srgbClr val="00B0F0"/>
                </a:solidFill>
              </a:rPr>
              <a:t>в Республике Алтай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89498" y="3825791"/>
            <a:ext cx="3060340" cy="296592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2019 – 2024 г.г.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983540" y="843480"/>
            <a:ext cx="1305958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4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980" y="1352021"/>
            <a:ext cx="1099947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информированию и просвещению родителей в области цифровых и гуманитарных компетенций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учебно-воспитательной деятельности Центра, системы внеурочных мероприятий с участием детей, педагогов, родительской общественности, в том числе на сайте образовательной организации и иных информационных ресурсах.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Содействие созданию и развитию общественного движения школьников, направленного на личностное развитие, социальную активность через проектную деятельность, различные программы дополнительного образования детей.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6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лево 12"/>
          <p:cNvSpPr/>
          <p:nvPr/>
        </p:nvSpPr>
        <p:spPr>
          <a:xfrm rot="16200000">
            <a:off x="5279650" y="4949596"/>
            <a:ext cx="1518189" cy="54317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AutoNum type="arabicPeriod"/>
              <a:defRPr/>
            </a:pPr>
            <a:endParaRPr lang="ru-RU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751960723"/>
              </p:ext>
            </p:extLst>
          </p:nvPr>
        </p:nvGraphicFramePr>
        <p:xfrm>
          <a:off x="2530099" y="1236710"/>
          <a:ext cx="7058776" cy="423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95105" y="5980277"/>
            <a:ext cx="5928765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общественное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пространство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общекультурных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31043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413" y="1281923"/>
            <a:ext cx="5509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Распоряжение Министерства просвещения России 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марта 2019 года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№ Р-23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413" y="2297586"/>
            <a:ext cx="5580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утверждении методических рекомендаций по созданию мест, в том числе рекомендации к обновлению материально-технической базы, с целью реализации основных и дополнительных общеобразовательных программ цифрового, естественнонаучного, технического и гуманитарного профилей в общеобразовательных организациях, расположенных в сельской местности и малых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городах»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84" t="26630" r="5300" b="37645"/>
          <a:stretch/>
        </p:blipFill>
        <p:spPr>
          <a:xfrm>
            <a:off x="6441686" y="1476232"/>
            <a:ext cx="5296923" cy="25888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6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1201467"/>
            <a:ext cx="112979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инфраструктуре Центра</a:t>
            </a:r>
            <a:endParaRPr lang="ru-RU" sz="2400" dirty="0">
              <a:solidFill>
                <a:srgbClr val="009AD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3BB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rgbClr val="3BB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должен быть расположен не менее чем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двух помещениях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организации площадью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40 квадратных метров каждое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включать следующие функциональные зоны: 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формирования цифровых и гуманитарных компетенций, в том числе по предметным областям «Технология», «Информатика», «Основы безопасности жизнедеятельности»; 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для проектной деятельности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пространство, выполняющее роль центра общественной жизни образовательной организации. Помещение для проектной деятельности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зонируется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принципу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коворкинга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включающего шахматную гостиную,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медиазону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9" name="Прямоугольник 8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7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37" y="1360169"/>
            <a:ext cx="5657453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075" y="278090"/>
            <a:ext cx="10174664" cy="64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460" y="1360170"/>
            <a:ext cx="5657454" cy="45259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714" y="6040834"/>
            <a:ext cx="10797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– проект Республики Алтай: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цифровых и гуманитарных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349749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9" name="Прямоугольник 8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68" y="1272399"/>
            <a:ext cx="5428332" cy="4342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980" y="1287948"/>
            <a:ext cx="5492696" cy="43941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0080" y="5997755"/>
            <a:ext cx="4982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Дизайн-проект Республики Алтай: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проектной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28876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9" name="Прямоугольник 8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-20190423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189" y="1145932"/>
            <a:ext cx="4146059" cy="3109544"/>
          </a:xfrm>
          <a:prstGeom prst="rect">
            <a:avLst/>
          </a:prstGeom>
        </p:spPr>
      </p:pic>
      <p:pic>
        <p:nvPicPr>
          <p:cNvPr id="11" name="Рисунок 10" descr="Зона реакреа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9323" y="2162906"/>
            <a:ext cx="4665785" cy="3499339"/>
          </a:xfrm>
          <a:prstGeom prst="rect">
            <a:avLst/>
          </a:prstGeom>
        </p:spPr>
      </p:pic>
      <p:pic>
        <p:nvPicPr>
          <p:cNvPr id="10" name="Рисунок 9" descr="Кабинет №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2675" y="3162297"/>
            <a:ext cx="4646249" cy="3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1134956"/>
            <a:ext cx="11217909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Центров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2000" b="1" dirty="0" smtClean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выполняться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утвержденного фирменного стиля Центра «Точка роста» (брэнд-бука).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67" y="2273329"/>
            <a:ext cx="4277073" cy="3026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9115" y="2107254"/>
            <a:ext cx="4277073" cy="3026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740" y="3839210"/>
            <a:ext cx="4266687" cy="30187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3" name="Прямоугольник 12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1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2" t="11386" r="5561" b="30068"/>
          <a:stretch/>
        </p:blipFill>
        <p:spPr>
          <a:xfrm>
            <a:off x="20193" y="1067167"/>
            <a:ext cx="6083427" cy="5790833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5" t="9762" r="17314" b="8333"/>
          <a:stretch/>
        </p:blipFill>
        <p:spPr>
          <a:xfrm>
            <a:off x="6667214" y="1048484"/>
            <a:ext cx="4862374" cy="3173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7761" y="4298592"/>
            <a:ext cx="5574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Аддитивное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(3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-технологии)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шахматной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изучения основ безопасности жизнедеятельности и оказания первой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Медиазона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27465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9" t="12857" r="16568" b="38643"/>
          <a:stretch/>
        </p:blipFill>
        <p:spPr>
          <a:xfrm>
            <a:off x="5905902" y="1085055"/>
            <a:ext cx="6265602" cy="5592916"/>
          </a:xfrm>
          <a:prstGeom prst="rect">
            <a:avLst/>
          </a:prstGeom>
        </p:spPr>
      </p:pic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4" name="Прямоугольник 13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3" descr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rcRect t="18495" b="28755"/>
          <a:stretch>
            <a:fillRect/>
          </a:stretch>
        </p:blipFill>
        <p:spPr>
          <a:xfrm>
            <a:off x="133358" y="4922550"/>
            <a:ext cx="2320211" cy="12238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36399" y="5276459"/>
            <a:ext cx="366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заочный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очный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137" t="9859" r="-137" b="7711"/>
          <a:stretch/>
        </p:blipFill>
        <p:spPr>
          <a:xfrm>
            <a:off x="353608" y="1157765"/>
            <a:ext cx="5705880" cy="37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0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792075" y="363374"/>
            <a:ext cx="7941310" cy="52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Р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егиональный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 проект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«Современная школа»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1236816"/>
            <a:ext cx="11263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регионального проекта: 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качества общего образования  Республики Алтай посредством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обновления содержания и технологий преподавания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общеобразовательных программ, вовлечения всех участников системы образования (обучающиеся, педагоги, родители (законные представители), работодатели и представители общественных объединений) в развитие системы общего образования, а также за счет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обновления материально-технической базы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0700" y="4404453"/>
            <a:ext cx="112636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проекта: 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обновление к 2024 году  содержания и методов обучения предметной области «Технология» и других предметных областей во всех муниципальных образованиях  Республики Алтай 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</p:spTree>
    <p:extLst>
      <p:ext uri="{BB962C8B-B14F-4D97-AF65-F5344CB8AC3E}">
        <p14:creationId xmlns:p14="http://schemas.microsoft.com/office/powerpoint/2010/main" xmlns="" val="26237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7" y="6362700"/>
            <a:ext cx="343903" cy="3581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792075" y="320974"/>
            <a:ext cx="8053614" cy="917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/>
            </a:pPr>
            <a:r>
              <a:rPr sz="2200" b="1" dirty="0" err="1">
                <a:solidFill>
                  <a:srgbClr val="009AD0"/>
                </a:solidFill>
                <a:ea typeface="Calibri" panose="020F0502020204030204" pitchFamily="34" charset="0"/>
              </a:rPr>
              <a:t>Образовательные</a:t>
            </a:r>
            <a:r>
              <a:rPr sz="2200" b="1" dirty="0">
                <a:solidFill>
                  <a:srgbClr val="009AD0"/>
                </a:solidFill>
                <a:ea typeface="Calibri" panose="020F0502020204030204" pitchFamily="34" charset="0"/>
              </a:rPr>
              <a:t> </a:t>
            </a:r>
            <a:r>
              <a:rPr sz="2200" b="1" dirty="0" err="1">
                <a:solidFill>
                  <a:srgbClr val="009AD0"/>
                </a:solidFill>
                <a:ea typeface="Calibri" panose="020F0502020204030204" pitchFamily="34" charset="0"/>
              </a:rPr>
              <a:t>сессии</a:t>
            </a:r>
            <a:r>
              <a:rPr sz="2200" b="1" dirty="0">
                <a:solidFill>
                  <a:srgbClr val="009AD0"/>
                </a:solidFill>
                <a:ea typeface="Calibri" panose="020F0502020204030204" pitchFamily="34" charset="0"/>
              </a:rPr>
              <a:t> </a:t>
            </a:r>
            <a:r>
              <a:rPr sz="2200" b="1" dirty="0" err="1" smtClean="0">
                <a:solidFill>
                  <a:srgbClr val="009AD0"/>
                </a:solidFill>
                <a:ea typeface="Calibri" panose="020F0502020204030204" pitchFamily="34" charset="0"/>
              </a:rPr>
              <a:t>для</a:t>
            </a:r>
            <a:r>
              <a:rPr sz="2200" b="1" dirty="0" smtClean="0">
                <a:solidFill>
                  <a:srgbClr val="009AD0"/>
                </a:solidFill>
                <a:ea typeface="Calibri" panose="020F0502020204030204" pitchFamily="34" charset="0"/>
              </a:rPr>
              <a:t> </a:t>
            </a:r>
            <a:r>
              <a:rPr sz="2200" b="1" dirty="0" err="1">
                <a:solidFill>
                  <a:srgbClr val="009AD0"/>
                </a:solidFill>
                <a:ea typeface="Calibri" panose="020F0502020204030204" pitchFamily="34" charset="0"/>
              </a:rPr>
              <a:t>педагогов</a:t>
            </a:r>
            <a:r>
              <a:rPr sz="2200" b="1" dirty="0">
                <a:solidFill>
                  <a:srgbClr val="009AD0"/>
                </a:solidFill>
                <a:ea typeface="Calibri" panose="020F0502020204030204" pitchFamily="34" charset="0"/>
              </a:rPr>
              <a:t> </a:t>
            </a:r>
            <a:r>
              <a:rPr sz="2200" b="1" dirty="0" err="1" smtClean="0">
                <a:solidFill>
                  <a:srgbClr val="009AD0"/>
                </a:solidFill>
                <a:ea typeface="Calibri" panose="020F0502020204030204" pitchFamily="34" charset="0"/>
              </a:rPr>
              <a:t>Центров</a:t>
            </a:r>
            <a:r>
              <a:rPr lang="ru-RU" sz="2200" b="1" dirty="0" smtClean="0">
                <a:solidFill>
                  <a:srgbClr val="009AD0"/>
                </a:solidFill>
                <a:ea typeface="Calibri" panose="020F0502020204030204" pitchFamily="34" charset="0"/>
              </a:rPr>
              <a:t/>
            </a:r>
            <a:br>
              <a:rPr lang="ru-RU" sz="2200" b="1" dirty="0" smtClean="0">
                <a:solidFill>
                  <a:srgbClr val="009AD0"/>
                </a:solidFill>
                <a:ea typeface="Calibri" panose="020F0502020204030204" pitchFamily="34" charset="0"/>
              </a:rPr>
            </a:br>
            <a:r>
              <a:rPr lang="ru-RU" sz="2200" b="1" dirty="0">
                <a:solidFill>
                  <a:srgbClr val="DA0000"/>
                </a:solidFill>
                <a:ea typeface="Calibri" panose="020F0502020204030204" pitchFamily="34" charset="0"/>
              </a:rPr>
              <a:t>«Точка роста»</a:t>
            </a:r>
            <a:r>
              <a:rPr lang="ru-RU" sz="2000" b="1" dirty="0">
                <a:solidFill>
                  <a:srgbClr val="DA0000"/>
                </a:solidFill>
              </a:rPr>
              <a:t/>
            </a:r>
            <a:br>
              <a:rPr lang="ru-RU" sz="2000" b="1" dirty="0">
                <a:solidFill>
                  <a:srgbClr val="DA0000"/>
                </a:solidFill>
              </a:rPr>
            </a:br>
            <a:endParaRPr sz="2000" b="1" dirty="0">
              <a:solidFill>
                <a:srgbClr val="009AD0"/>
              </a:solidFill>
              <a:ea typeface="Calibri" panose="020F0502020204030204" pitchFamily="34" charset="0"/>
            </a:endParaRPr>
          </a:p>
        </p:txBody>
      </p:sp>
      <p:sp>
        <p:nvSpPr>
          <p:cNvPr id="15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359373" y="6374855"/>
            <a:ext cx="3322430" cy="33382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1400"/>
            </a:lvl1pPr>
          </a:lstStyle>
          <a:p>
            <a:r>
              <a:t>*Дата указана ориентировочно</a:t>
            </a: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3069770" y="1316036"/>
            <a:ext cx="1332097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Soft Skills</a:t>
            </a:r>
          </a:p>
        </p:txBody>
      </p:sp>
      <p:sp>
        <p:nvSpPr>
          <p:cNvPr id="158" name="Прямоугольник 6"/>
          <p:cNvSpPr txBox="1"/>
          <p:nvPr/>
        </p:nvSpPr>
        <p:spPr>
          <a:xfrm>
            <a:off x="7342729" y="1322740"/>
            <a:ext cx="141705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Hard Skills</a:t>
            </a: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175387" y="1765939"/>
            <a:ext cx="17535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Содержание</a:t>
            </a:r>
            <a:r>
              <a:rPr dirty="0"/>
              <a:t>:</a:t>
            </a: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175387" y="4773975"/>
            <a:ext cx="172686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Дата начала:</a:t>
            </a:r>
          </a:p>
        </p:txBody>
      </p:sp>
      <p:sp>
        <p:nvSpPr>
          <p:cNvPr id="161" name="Прямоугольник 3"/>
          <p:cNvSpPr txBox="1"/>
          <p:nvPr/>
        </p:nvSpPr>
        <p:spPr>
          <a:xfrm>
            <a:off x="692735" y="5417953"/>
            <a:ext cx="116268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Формат:</a:t>
            </a: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175387" y="2204543"/>
            <a:ext cx="577011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ТРИЗ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гибким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компетенциям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омандная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реативное</a:t>
            </a:r>
            <a:r>
              <a:rPr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</a:t>
            </a:r>
            <a:endParaRPr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2088355" y="5388214"/>
            <a:ext cx="2785184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Он-лайн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видеокурсы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Домашнее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задание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6246925" y="5378958"/>
            <a:ext cx="362477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Он-лайн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видеокурсы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Обучение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оборудовании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2020714" y="4773975"/>
            <a:ext cx="137473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/>
              <a:t>15.04.2019</a:t>
            </a: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6259387" y="4773975"/>
            <a:ext cx="147411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/>
              <a:t>15.06.2019*</a:t>
            </a: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6059488" y="1835211"/>
            <a:ext cx="61325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Типовые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планы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и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техники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проведения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занятий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Обучение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предметным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навыкам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</a:t>
            </a:r>
            <a:r>
              <a:rPr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рограммирование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3D-моделирование и 3D-печать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</a:t>
            </a:r>
            <a:r>
              <a:rPr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азработка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виртуальной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реальности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</a:t>
            </a:r>
            <a:r>
              <a:rPr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правления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коптером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6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2075" y="1236710"/>
            <a:ext cx="80997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квалификации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сотрудников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педагогов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май – июнь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);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ентрализованная закупка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доставка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установка оборудования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(июнь – август);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приведение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площадок образовательных организаций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соответствие 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фирменным стилем «Точка роста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 (июнь – август);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разработка образовательных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обучения,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том числе на базе сетевого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партнерства (август);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набора детей, обучающихся по программам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Центра (август – сентябрь);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открытие Центров в единый день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(сентябрь), информационное сопровождение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9" name="Прямоугольник 8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9086850" y="1037479"/>
            <a:ext cx="2606040" cy="954803"/>
          </a:xfrm>
          <a:prstGeom prst="leftArrow">
            <a:avLst>
              <a:gd name="adj1" fmla="val 50000"/>
              <a:gd name="adj2" fmla="val 535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71 педагог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9046845" y="2140888"/>
            <a:ext cx="2646045" cy="108815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нфраструктурный лист согласован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9086850" y="3377647"/>
            <a:ext cx="2606040" cy="104013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dirty="0" smtClean="0">
                <a:solidFill>
                  <a:srgbClr val="C00000"/>
                </a:solidFill>
              </a:rPr>
              <a:t>изайн-проект согласован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9086850" y="5760248"/>
            <a:ext cx="2686050" cy="1091458"/>
          </a:xfrm>
          <a:prstGeom prst="leftArrow">
            <a:avLst>
              <a:gd name="adj1" fmla="val 50000"/>
              <a:gd name="adj2" fmla="val 523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едиа-план утвержден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9086850" y="4526280"/>
            <a:ext cx="2686050" cy="1125701"/>
          </a:xfrm>
          <a:prstGeom prst="leftArrow">
            <a:avLst>
              <a:gd name="adj1" fmla="val 50000"/>
              <a:gd name="adj2" fmla="val 469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еречень школ согласован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8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723900" y="1335750"/>
            <a:ext cx="2750820" cy="4186499"/>
          </a:xfrm>
        </p:spPr>
      </p:pic>
      <p:sp>
        <p:nvSpPr>
          <p:cNvPr id="9" name="Прямоугольник 8"/>
          <p:cNvSpPr/>
          <p:nvPr/>
        </p:nvSpPr>
        <p:spPr>
          <a:xfrm>
            <a:off x="3210815" y="3973332"/>
            <a:ext cx="7064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366310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Рисунок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4957" y="1411451"/>
            <a:ext cx="9850074" cy="54465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65850" y="984413"/>
            <a:ext cx="5397500" cy="854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6968">
              <a:spcBef>
                <a:spcPts val="900"/>
              </a:spcBef>
              <a:defRPr sz="1746" b="1"/>
            </a:pPr>
            <a:r>
              <a:rPr lang="ru-RU" sz="1746" b="1" dirty="0" smtClean="0"/>
              <a:t>2019: </a:t>
            </a:r>
            <a:r>
              <a:rPr lang="ru-RU" sz="2328" b="1" dirty="0" smtClean="0"/>
              <a:t>50 субъектов – </a:t>
            </a:r>
            <a:r>
              <a:rPr lang="ru-RU" sz="2328" b="1" dirty="0" smtClean="0">
                <a:solidFill>
                  <a:srgbClr val="FF0000"/>
                </a:solidFill>
              </a:rPr>
              <a:t>2049 школ</a:t>
            </a:r>
            <a:endParaRPr lang="ru-RU" sz="1746" b="1" dirty="0" smtClean="0">
              <a:solidFill>
                <a:srgbClr val="FF0000"/>
              </a:solidFill>
            </a:endParaRPr>
          </a:p>
          <a:p>
            <a:pPr defTabSz="886968">
              <a:spcBef>
                <a:spcPts val="900"/>
              </a:spcBef>
              <a:defRPr sz="1746" b="1"/>
            </a:pPr>
            <a:r>
              <a:rPr lang="ru-RU" sz="1746" b="1" dirty="0" smtClean="0"/>
              <a:t>2024: </a:t>
            </a:r>
            <a:r>
              <a:rPr lang="ru-RU" sz="2328" b="1" dirty="0" smtClean="0"/>
              <a:t>85 субъектов – </a:t>
            </a:r>
            <a:r>
              <a:rPr lang="ru-RU" sz="2328" b="1" dirty="0" smtClean="0">
                <a:solidFill>
                  <a:srgbClr val="FF0000"/>
                </a:solidFill>
              </a:rPr>
              <a:t>16 000 школ</a:t>
            </a:r>
            <a:endParaRPr lang="ru-RU" sz="2328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45338"/>
            <a:ext cx="10174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сеть Центров </a:t>
            </a:r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цифрового и гуманитарного профилей </a:t>
            </a:r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148590"/>
            <a:ext cx="609599" cy="92775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000250" y="5554980"/>
            <a:ext cx="1920240" cy="560070"/>
          </a:xfrm>
          <a:prstGeom prst="rightArrow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Республика Алтай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09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AutoNum type="arabicPeriod"/>
              <a:defRPr/>
            </a:pPr>
            <a:endParaRPr lang="ru-RU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871779" cy="1326768"/>
          </a:xfr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1482790"/>
              </p:ext>
            </p:extLst>
          </p:nvPr>
        </p:nvGraphicFramePr>
        <p:xfrm>
          <a:off x="786054" y="264263"/>
          <a:ext cx="10100266" cy="65937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80156">
                  <a:extLst>
                    <a:ext uri="{9D8B030D-6E8A-4147-A177-3AD203B41FA5}">
                      <a16:colId xmlns:a16="http://schemas.microsoft.com/office/drawing/2014/main" xmlns="" val="3582542997"/>
                    </a:ext>
                  </a:extLst>
                </a:gridCol>
                <a:gridCol w="6920110">
                  <a:extLst>
                    <a:ext uri="{9D8B030D-6E8A-4147-A177-3AD203B41FA5}">
                      <a16:colId xmlns:a16="http://schemas.microsoft.com/office/drawing/2014/main" xmlns="" val="1977607178"/>
                    </a:ext>
                  </a:extLst>
                </a:gridCol>
              </a:tblGrid>
              <a:tr h="467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9545958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Кош-</a:t>
                      </a:r>
                      <a:r>
                        <a:rPr lang="ru-RU" b="1" dirty="0" err="1" smtClean="0"/>
                        <a:t>Агачский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Кош-</a:t>
                      </a:r>
                      <a:r>
                        <a:rPr lang="ru-RU" b="1" dirty="0" err="1" smtClean="0"/>
                        <a:t>Агачская</a:t>
                      </a:r>
                      <a:r>
                        <a:rPr lang="ru-RU" b="1" dirty="0" smtClean="0"/>
                        <a:t> СОШ им. Л.И. Тюковой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Кош-</a:t>
                      </a:r>
                      <a:r>
                        <a:rPr lang="ru-RU" b="1" dirty="0" err="1" smtClean="0"/>
                        <a:t>Агачская</a:t>
                      </a:r>
                      <a:r>
                        <a:rPr lang="ru-RU" b="1" dirty="0" smtClean="0"/>
                        <a:t> СОШ</a:t>
                      </a:r>
                      <a:r>
                        <a:rPr lang="ru-RU" b="1" baseline="0" dirty="0" smtClean="0"/>
                        <a:t> им. В.И. </a:t>
                      </a:r>
                      <a:r>
                        <a:rPr lang="ru-RU" b="1" baseline="0" dirty="0" err="1" smtClean="0"/>
                        <a:t>Чаптынова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909014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Майминский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Майминская</a:t>
                      </a:r>
                      <a:r>
                        <a:rPr lang="ru-RU" b="1" dirty="0" smtClean="0"/>
                        <a:t> СОШ №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Кызыл-</a:t>
                      </a:r>
                      <a:r>
                        <a:rPr lang="ru-RU" b="1" dirty="0" err="1" smtClean="0"/>
                        <a:t>Озекская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383604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Онгудайский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Онгудайская</a:t>
                      </a:r>
                      <a:r>
                        <a:rPr lang="ru-RU" b="1" dirty="0" smtClean="0"/>
                        <a:t>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Купчегеньская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660773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Турочакский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Турочакская</a:t>
                      </a:r>
                      <a:r>
                        <a:rPr lang="ru-RU" b="1" dirty="0" smtClean="0"/>
                        <a:t>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Иогачская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4549714"/>
                  </a:ext>
                </a:extLst>
              </a:tr>
              <a:tr h="35615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Улаганский</a:t>
                      </a:r>
                      <a:r>
                        <a:rPr lang="ru-RU" b="1" baseline="0" dirty="0" smtClean="0"/>
                        <a:t> район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Акташская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312730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Усть-Канский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Усть-Канская</a:t>
                      </a:r>
                      <a:r>
                        <a:rPr lang="ru-RU" b="1" dirty="0" smtClean="0"/>
                        <a:t>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Кырлыкская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932929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Усть-Коксинский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/>
                        <a:t>Амурская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Мультинская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754506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Чемальский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Чемальская</a:t>
                      </a:r>
                      <a:r>
                        <a:rPr lang="ru-RU" b="1" dirty="0" smtClean="0"/>
                        <a:t>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Чепошская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6707578"/>
                  </a:ext>
                </a:extLst>
              </a:tr>
              <a:tr h="62327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Чойский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Чойская</a:t>
                      </a:r>
                      <a:r>
                        <a:rPr lang="ru-RU" b="1" dirty="0" smtClean="0"/>
                        <a:t>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Паспаульская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158902"/>
                  </a:ext>
                </a:extLst>
              </a:tr>
              <a:tr h="35615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Шебалинский</a:t>
                      </a:r>
                      <a:r>
                        <a:rPr lang="ru-RU" b="1" dirty="0" smtClean="0"/>
                        <a:t> район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Шебалинская</a:t>
                      </a:r>
                      <a:r>
                        <a:rPr lang="ru-RU" b="1" dirty="0" smtClean="0"/>
                        <a:t> СОШ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err="1" smtClean="0"/>
                        <a:t>Чергинская</a:t>
                      </a:r>
                      <a:r>
                        <a:rPr lang="ru-RU" b="1" dirty="0" smtClean="0"/>
                        <a:t> СОШ</a:t>
                      </a:r>
                      <a:endParaRPr lang="ru-RU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65678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6054" y="182647"/>
            <a:ext cx="102038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</a:t>
            </a:r>
            <a:r>
              <a:rPr lang="ru-RU" sz="2000" b="1" dirty="0" smtClean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профилей </a:t>
            </a:r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«Точка 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роста</a:t>
            </a:r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8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07808" y="705867"/>
            <a:ext cx="2599256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Федеральный бюджет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29,5</a:t>
            </a:r>
            <a:r>
              <a:rPr lang="ru-RU" sz="2000" b="1" dirty="0" smtClean="0"/>
              <a:t> млн. рублей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728948" y="3296165"/>
            <a:ext cx="2578116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19 </a:t>
            </a:r>
          </a:p>
          <a:p>
            <a:pPr algn="ctr"/>
            <a:r>
              <a:rPr lang="ru-RU" sz="2000" b="1" dirty="0"/>
              <a:t>Центров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Точка роста»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2778" y="4574790"/>
            <a:ext cx="3744286" cy="16312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урочная деятельность -</a:t>
            </a:r>
            <a:endParaRPr lang="ru-RU" sz="2000" b="1" dirty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100%</a:t>
            </a:r>
            <a:r>
              <a:rPr lang="ru-RU" sz="2000" b="1" dirty="0" smtClean="0"/>
              <a:t> обучающихся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внеурочная деятельность - </a:t>
            </a:r>
            <a:endParaRPr lang="ru-RU" sz="2400" b="1" dirty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70%</a:t>
            </a:r>
            <a:r>
              <a:rPr lang="ru-RU" sz="2000" b="1" dirty="0" smtClean="0"/>
              <a:t> обучающихся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7808" y="1996632"/>
            <a:ext cx="2599256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Региональный бюджет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1,3</a:t>
            </a:r>
            <a:r>
              <a:rPr lang="ru-RU" sz="2000" b="1" dirty="0" smtClean="0"/>
              <a:t> млн.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52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/>
          </p:nvPr>
        </p:nvGraphicFramePr>
        <p:xfrm>
          <a:off x="5015230" y="2553769"/>
          <a:ext cx="8128000" cy="251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AutoNum type="arabicPeriod"/>
              <a:defRPr/>
            </a:pPr>
            <a:endParaRPr lang="ru-RU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602050" y="5465"/>
          <a:ext cx="587528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>
            <p:extLst/>
          </p:nvPr>
        </p:nvGraphicFramePr>
        <p:xfrm>
          <a:off x="5015230" y="444570"/>
          <a:ext cx="8128000" cy="251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Схема 23"/>
          <p:cNvGraphicFramePr/>
          <p:nvPr>
            <p:extLst/>
          </p:nvPr>
        </p:nvGraphicFramePr>
        <p:xfrm>
          <a:off x="5015230" y="4652009"/>
          <a:ext cx="8128000" cy="221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871779" cy="1326768"/>
          </a:xfrm>
        </p:spPr>
      </p:pic>
      <p:sp>
        <p:nvSpPr>
          <p:cNvPr id="10" name="Прямоугольник 9"/>
          <p:cNvSpPr/>
          <p:nvPr/>
        </p:nvSpPr>
        <p:spPr>
          <a:xfrm>
            <a:off x="792075" y="202857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AutoNum type="arabicPeriod"/>
              <a:defRPr/>
            </a:pPr>
            <a:endParaRPr lang="ru-RU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40" y="1329150"/>
            <a:ext cx="112280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2400" b="1" dirty="0">
                <a:solidFill>
                  <a:srgbClr val="009AD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100%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 контингента обучающихся образовательной организации, осваивающих основную общеобразовательную программу по предметным областям «Технология», «Информатика», «Основы безопасности жизнедеятельности» на обновленном учебном оборудовании с применением новых методик обучения и воспитания,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не менее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70%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 контингента обучающихся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дополнительными общеобразовательными программами цифрового, естественно-научного, технического и гуманитарного профилей во внеурочное время, в том числе с использованием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дистанционных форм обучения и сетевого партнерства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AutoNum type="arabicPeriod"/>
              <a:defRPr/>
            </a:pPr>
            <a:endParaRPr lang="ru-RU" sz="20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38295004"/>
              </p:ext>
            </p:extLst>
          </p:nvPr>
        </p:nvGraphicFramePr>
        <p:xfrm>
          <a:off x="1140801" y="359833"/>
          <a:ext cx="8128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Кольцо 7"/>
          <p:cNvSpPr/>
          <p:nvPr/>
        </p:nvSpPr>
        <p:spPr>
          <a:xfrm>
            <a:off x="8584900" y="3051762"/>
            <a:ext cx="1532574" cy="1601375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9747652" y="1314932"/>
            <a:ext cx="1062500" cy="2282131"/>
            <a:chOff x="4838885" y="572556"/>
            <a:chExt cx="1062500" cy="2282131"/>
          </a:xfrm>
        </p:grpSpPr>
        <p:sp>
          <p:nvSpPr>
            <p:cNvPr id="12" name="Прямоугольник 11"/>
            <p:cNvSpPr/>
            <p:nvPr/>
          </p:nvSpPr>
          <p:spPr>
            <a:xfrm rot="17700000">
              <a:off x="4323220" y="1379665"/>
              <a:ext cx="1990687" cy="9593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 rot="17700000">
              <a:off x="4426363" y="1088221"/>
              <a:ext cx="1990687" cy="959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0" rIns="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Внеурочная деятельность</a:t>
              </a:r>
              <a:endParaRPr lang="ru-RU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345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520700" y="1271852"/>
            <a:ext cx="11229339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b="1" dirty="0">
                <a:solidFill>
                  <a:srgbClr val="009AD0"/>
                </a:solidFill>
              </a:rPr>
              <a:t>Функции Центров</a:t>
            </a:r>
            <a:r>
              <a:rPr lang="ru-RU" sz="2400" b="1" dirty="0" smtClean="0">
                <a:solidFill>
                  <a:srgbClr val="009AD0"/>
                </a:solidFill>
              </a:rPr>
              <a:t>: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внедрения обновленного содержания преподавания основных общеобразовательных программ по предметным областям «Технология», «Информатика»,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«ОБЖ».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разноуровневых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общеобразовательных программ дополнительного образования цифрового, естественнонаучного, технического и гуманитарного профилей. 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создания, апробации и внедрения модели равного доступа к современным и вариативным общеобразовательным программам цифрового, естественнонаучного, технического и гуманитарного профилей детям иных населенных пунктов сельских территорий. 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9" name="Прямоугольник 8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3632" y="465313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064152" y="1637612"/>
            <a:ext cx="7683500" cy="394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6038" y="1344602"/>
            <a:ext cx="111097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сетевых форм реализации программ дополнительного образования. 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внеурочной деятельности в каникулярный период, разработка образовательных программ для пришкольных лагерей. 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шахматного образования.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обучающихся и педагогов в проектную деятельность.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мер по непрерывному развитию педагогических и управленческих кадров, включая повышение квалификации и профессиональной переподготовки руководителей и педагогов Центра, реализующих основные и дополнительные общеобразовательные программы цифрового, естественнонаучного, технического, гуманитарного и социокультурного профилей. 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3" t="18686" r="62505" b="46300"/>
          <a:stretch/>
        </p:blipFill>
        <p:spPr>
          <a:xfrm>
            <a:off x="0" y="0"/>
            <a:ext cx="792075" cy="1205467"/>
          </a:xfrm>
        </p:spPr>
      </p:pic>
      <p:sp>
        <p:nvSpPr>
          <p:cNvPr id="11" name="Прямоугольник 10"/>
          <p:cNvSpPr/>
          <p:nvPr/>
        </p:nvSpPr>
        <p:spPr>
          <a:xfrm>
            <a:off x="792075" y="264412"/>
            <a:ext cx="818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9A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  <a:endParaRPr lang="ru-RU" sz="2000" b="1" dirty="0" smtClean="0">
              <a:solidFill>
                <a:srgbClr val="009A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DA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Точка роста»</a:t>
            </a:r>
            <a:endParaRPr lang="ru-RU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7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1147</Words>
  <Application>Microsoft Office PowerPoint</Application>
  <PresentationFormat>Произвольный</PresentationFormat>
  <Paragraphs>221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1_Тема Office</vt:lpstr>
      <vt:lpstr>2_Тема Office</vt:lpstr>
      <vt:lpstr>О создании Центров образования цифрового и гуманитарного профилей «Точка роста» в Республике Алтай</vt:lpstr>
      <vt:lpstr>Слайд 2</vt:lpstr>
      <vt:lpstr>Федеральная сеть Центров образования цифрового и гуманитарного профилей «Точка роста»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Центры образования цифрового и гуманитарного профилей  «Точка роста»</vt:lpstr>
      <vt:lpstr>Слайд 15</vt:lpstr>
      <vt:lpstr>Слайд 16</vt:lpstr>
      <vt:lpstr>Слайд 17</vt:lpstr>
      <vt:lpstr>Слайд 18</vt:lpstr>
      <vt:lpstr>Слайд 19</vt:lpstr>
      <vt:lpstr>Образовательные сессии для педагогов Центров «Точка роста» 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66</cp:revision>
  <dcterms:created xsi:type="dcterms:W3CDTF">2019-03-18T14:09:19Z</dcterms:created>
  <dcterms:modified xsi:type="dcterms:W3CDTF">2019-05-27T11:05:17Z</dcterms:modified>
</cp:coreProperties>
</file>